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  <p:sldMasterId id="2147483662" r:id="rId5"/>
    <p:sldMasterId id="2147483690" r:id="rId6"/>
    <p:sldMasterId id="2147483692" r:id="rId7"/>
    <p:sldMasterId id="2147483678" r:id="rId8"/>
    <p:sldMasterId id="2147483682" r:id="rId9"/>
    <p:sldMasterId id="2147483694" r:id="rId10"/>
    <p:sldMasterId id="2147483697" r:id="rId11"/>
  </p:sldMasterIdLst>
  <p:notesMasterIdLst>
    <p:notesMasterId r:id="rId25"/>
  </p:notesMasterIdLst>
  <p:handoutMasterIdLst>
    <p:handoutMasterId r:id="rId26"/>
  </p:handoutMasterIdLst>
  <p:sldIdLst>
    <p:sldId id="266" r:id="rId12"/>
    <p:sldId id="273" r:id="rId13"/>
    <p:sldId id="268" r:id="rId14"/>
    <p:sldId id="280" r:id="rId15"/>
    <p:sldId id="278" r:id="rId16"/>
    <p:sldId id="261" r:id="rId17"/>
    <p:sldId id="269" r:id="rId18"/>
    <p:sldId id="286" r:id="rId19"/>
    <p:sldId id="281" r:id="rId20"/>
    <p:sldId id="285" r:id="rId21"/>
    <p:sldId id="272" r:id="rId22"/>
    <p:sldId id="283" r:id="rId23"/>
    <p:sldId id="284" r:id="rId2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E52281-98A6-48D5-BC59-83FED3586964}" v="28" dt="2025-04-10T13:10:20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5" autoAdjust="0"/>
    <p:restoredTop sz="94632"/>
  </p:normalViewPr>
  <p:slideViewPr>
    <p:cSldViewPr snapToGrid="0" snapToObjects="1">
      <p:cViewPr varScale="1">
        <p:scale>
          <a:sx n="200" d="100"/>
          <a:sy n="200" d="100"/>
        </p:scale>
        <p:origin x="1014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2" d="100"/>
          <a:sy n="152" d="100"/>
        </p:scale>
        <p:origin x="58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hanasios Theodoridis" userId="664095a0-dc0a-4e89-990c-9f106af17c99" providerId="ADAL" clId="{A1E52281-98A6-48D5-BC59-83FED3586964}"/>
    <pc:docChg chg="undo custSel delSld modSld">
      <pc:chgData name="Athanasios Theodoridis" userId="664095a0-dc0a-4e89-990c-9f106af17c99" providerId="ADAL" clId="{A1E52281-98A6-48D5-BC59-83FED3586964}" dt="2025-04-10T13:10:20.489" v="139" actId="20577"/>
      <pc:docMkLst>
        <pc:docMk/>
      </pc:docMkLst>
      <pc:sldChg chg="modSp">
        <pc:chgData name="Athanasios Theodoridis" userId="664095a0-dc0a-4e89-990c-9f106af17c99" providerId="ADAL" clId="{A1E52281-98A6-48D5-BC59-83FED3586964}" dt="2025-04-10T13:10:20.489" v="139" actId="20577"/>
        <pc:sldMkLst>
          <pc:docMk/>
          <pc:sldMk cId="2721374417" sldId="268"/>
        </pc:sldMkLst>
        <pc:graphicFrameChg chg="mod">
          <ac:chgData name="Athanasios Theodoridis" userId="664095a0-dc0a-4e89-990c-9f106af17c99" providerId="ADAL" clId="{A1E52281-98A6-48D5-BC59-83FED3586964}" dt="2025-04-10T13:10:20.489" v="139" actId="20577"/>
          <ac:graphicFrameMkLst>
            <pc:docMk/>
            <pc:sldMk cId="2721374417" sldId="268"/>
            <ac:graphicFrameMk id="8" creationId="{18B5D3BA-6BA5-4F01-B61F-7A8A7A3FA4BA}"/>
          </ac:graphicFrameMkLst>
        </pc:graphicFrameChg>
      </pc:sldChg>
      <pc:sldChg chg="modSp mod">
        <pc:chgData name="Athanasios Theodoridis" userId="664095a0-dc0a-4e89-990c-9f106af17c99" providerId="ADAL" clId="{A1E52281-98A6-48D5-BC59-83FED3586964}" dt="2025-04-10T08:35:36.138" v="52" actId="20577"/>
        <pc:sldMkLst>
          <pc:docMk/>
          <pc:sldMk cId="1918308632" sldId="269"/>
        </pc:sldMkLst>
        <pc:spChg chg="mod">
          <ac:chgData name="Athanasios Theodoridis" userId="664095a0-dc0a-4e89-990c-9f106af17c99" providerId="ADAL" clId="{A1E52281-98A6-48D5-BC59-83FED3586964}" dt="2025-04-10T08:35:36.138" v="52" actId="20577"/>
          <ac:spMkLst>
            <pc:docMk/>
            <pc:sldMk cId="1918308632" sldId="269"/>
            <ac:spMk id="6" creationId="{A828ADF8-2C0E-4373-B71F-586E4ABD6724}"/>
          </ac:spMkLst>
        </pc:spChg>
      </pc:sldChg>
      <pc:sldChg chg="addSp delSp modSp mod">
        <pc:chgData name="Athanasios Theodoridis" userId="664095a0-dc0a-4e89-990c-9f106af17c99" providerId="ADAL" clId="{A1E52281-98A6-48D5-BC59-83FED3586964}" dt="2025-04-10T08:27:26.645" v="9" actId="1076"/>
        <pc:sldMkLst>
          <pc:docMk/>
          <pc:sldMk cId="2562907159" sldId="273"/>
        </pc:sldMkLst>
        <pc:picChg chg="add mod">
          <ac:chgData name="Athanasios Theodoridis" userId="664095a0-dc0a-4e89-990c-9f106af17c99" providerId="ADAL" clId="{A1E52281-98A6-48D5-BC59-83FED3586964}" dt="2025-04-10T08:27:26.645" v="9" actId="1076"/>
          <ac:picMkLst>
            <pc:docMk/>
            <pc:sldMk cId="2562907159" sldId="273"/>
            <ac:picMk id="7" creationId="{62965350-1F7D-853D-BFAC-DA4DA4F7EE01}"/>
          </ac:picMkLst>
        </pc:picChg>
        <pc:picChg chg="del">
          <ac:chgData name="Athanasios Theodoridis" userId="664095a0-dc0a-4e89-990c-9f106af17c99" providerId="ADAL" clId="{A1E52281-98A6-48D5-BC59-83FED3586964}" dt="2025-04-10T08:27:12.363" v="0" actId="478"/>
          <ac:picMkLst>
            <pc:docMk/>
            <pc:sldMk cId="2562907159" sldId="273"/>
            <ac:picMk id="10" creationId="{A2C6425C-9458-C3EC-3267-5313F8104F7D}"/>
          </ac:picMkLst>
        </pc:picChg>
      </pc:sldChg>
      <pc:sldChg chg="addSp delSp modSp mod delAnim modAnim">
        <pc:chgData name="Athanasios Theodoridis" userId="664095a0-dc0a-4e89-990c-9f106af17c99" providerId="ADAL" clId="{A1E52281-98A6-48D5-BC59-83FED3586964}" dt="2025-04-10T08:34:07.902" v="49" actId="732"/>
        <pc:sldMkLst>
          <pc:docMk/>
          <pc:sldMk cId="393575339" sldId="278"/>
        </pc:sldMkLst>
        <pc:spChg chg="del">
          <ac:chgData name="Athanasios Theodoridis" userId="664095a0-dc0a-4e89-990c-9f106af17c99" providerId="ADAL" clId="{A1E52281-98A6-48D5-BC59-83FED3586964}" dt="2025-04-10T08:30:06.266" v="24" actId="478"/>
          <ac:spMkLst>
            <pc:docMk/>
            <pc:sldMk cId="393575339" sldId="278"/>
            <ac:spMk id="13" creationId="{5F8BB40F-DE09-C685-39E0-5A46F17BC311}"/>
          </ac:spMkLst>
        </pc:spChg>
        <pc:spChg chg="add mod">
          <ac:chgData name="Athanasios Theodoridis" userId="664095a0-dc0a-4e89-990c-9f106af17c99" providerId="ADAL" clId="{A1E52281-98A6-48D5-BC59-83FED3586964}" dt="2025-04-10T08:31:18.392" v="39" actId="20577"/>
          <ac:spMkLst>
            <pc:docMk/>
            <pc:sldMk cId="393575339" sldId="278"/>
            <ac:spMk id="15" creationId="{3A190A37-7551-03DB-F126-9FBF86F05B19}"/>
          </ac:spMkLst>
        </pc:spChg>
        <pc:picChg chg="del">
          <ac:chgData name="Athanasios Theodoridis" userId="664095a0-dc0a-4e89-990c-9f106af17c99" providerId="ADAL" clId="{A1E52281-98A6-48D5-BC59-83FED3586964}" dt="2025-04-10T08:30:06.266" v="24" actId="478"/>
          <ac:picMkLst>
            <pc:docMk/>
            <pc:sldMk cId="393575339" sldId="278"/>
            <ac:picMk id="11" creationId="{0AC4052C-3A2B-E3C4-F2F1-ABEECD4D0165}"/>
          </ac:picMkLst>
        </pc:picChg>
        <pc:picChg chg="add mod">
          <ac:chgData name="Athanasios Theodoridis" userId="664095a0-dc0a-4e89-990c-9f106af17c99" providerId="ADAL" clId="{A1E52281-98A6-48D5-BC59-83FED3586964}" dt="2025-04-10T08:31:11.297" v="30" actId="1076"/>
          <ac:picMkLst>
            <pc:docMk/>
            <pc:sldMk cId="393575339" sldId="278"/>
            <ac:picMk id="12" creationId="{0497A136-4E6D-1441-DCDE-E89A60AEBCE0}"/>
          </ac:picMkLst>
        </pc:picChg>
        <pc:picChg chg="del mod">
          <ac:chgData name="Athanasios Theodoridis" userId="664095a0-dc0a-4e89-990c-9f106af17c99" providerId="ADAL" clId="{A1E52281-98A6-48D5-BC59-83FED3586964}" dt="2025-04-10T08:33:36.799" v="43" actId="478"/>
          <ac:picMkLst>
            <pc:docMk/>
            <pc:sldMk cId="393575339" sldId="278"/>
            <ac:picMk id="14" creationId="{02A01BEC-270C-2A0F-F435-8E5ACCDA3E47}"/>
          </ac:picMkLst>
        </pc:picChg>
        <pc:picChg chg="add mod modCrop">
          <ac:chgData name="Athanasios Theodoridis" userId="664095a0-dc0a-4e89-990c-9f106af17c99" providerId="ADAL" clId="{A1E52281-98A6-48D5-BC59-83FED3586964}" dt="2025-04-10T08:34:07.902" v="49" actId="732"/>
          <ac:picMkLst>
            <pc:docMk/>
            <pc:sldMk cId="393575339" sldId="278"/>
            <ac:picMk id="17" creationId="{DB11BE55-539E-3743-B92B-A827A0198860}"/>
          </ac:picMkLst>
        </pc:picChg>
      </pc:sldChg>
      <pc:sldChg chg="addSp delSp modSp mod delAnim">
        <pc:chgData name="Athanasios Theodoridis" userId="664095a0-dc0a-4e89-990c-9f106af17c99" providerId="ADAL" clId="{A1E52281-98A6-48D5-BC59-83FED3586964}" dt="2025-04-10T08:29:54.704" v="23" actId="20577"/>
        <pc:sldMkLst>
          <pc:docMk/>
          <pc:sldMk cId="2197124178" sldId="280"/>
        </pc:sldMkLst>
        <pc:spChg chg="mod">
          <ac:chgData name="Athanasios Theodoridis" userId="664095a0-dc0a-4e89-990c-9f106af17c99" providerId="ADAL" clId="{A1E52281-98A6-48D5-BC59-83FED3586964}" dt="2025-04-10T08:29:54.704" v="23" actId="20577"/>
          <ac:spMkLst>
            <pc:docMk/>
            <pc:sldMk cId="2197124178" sldId="280"/>
            <ac:spMk id="4" creationId="{3FF5D4D0-843F-52A1-568F-8F0431D74C49}"/>
          </ac:spMkLst>
        </pc:spChg>
        <pc:picChg chg="del">
          <ac:chgData name="Athanasios Theodoridis" userId="664095a0-dc0a-4e89-990c-9f106af17c99" providerId="ADAL" clId="{A1E52281-98A6-48D5-BC59-83FED3586964}" dt="2025-04-10T08:29:48.272" v="15" actId="478"/>
          <ac:picMkLst>
            <pc:docMk/>
            <pc:sldMk cId="2197124178" sldId="280"/>
            <ac:picMk id="3" creationId="{94195AE2-6685-07B6-CBC9-CB98EDA33345}"/>
          </ac:picMkLst>
        </pc:picChg>
        <pc:picChg chg="add mod">
          <ac:chgData name="Athanasios Theodoridis" userId="664095a0-dc0a-4e89-990c-9f106af17c99" providerId="ADAL" clId="{A1E52281-98A6-48D5-BC59-83FED3586964}" dt="2025-04-10T08:29:52.821" v="18" actId="1076"/>
          <ac:picMkLst>
            <pc:docMk/>
            <pc:sldMk cId="2197124178" sldId="280"/>
            <ac:picMk id="8" creationId="{55473DBA-1648-43CA-5CD0-6EA3C3D33DAE}"/>
          </ac:picMkLst>
        </pc:picChg>
      </pc:sldChg>
      <pc:sldChg chg="addSp modSp mod">
        <pc:chgData name="Athanasios Theodoridis" userId="664095a0-dc0a-4e89-990c-9f106af17c99" providerId="ADAL" clId="{A1E52281-98A6-48D5-BC59-83FED3586964}" dt="2025-04-10T08:40:31.183" v="108"/>
        <pc:sldMkLst>
          <pc:docMk/>
          <pc:sldMk cId="504861336" sldId="281"/>
        </pc:sldMkLst>
        <pc:spChg chg="mod">
          <ac:chgData name="Athanasios Theodoridis" userId="664095a0-dc0a-4e89-990c-9f106af17c99" providerId="ADAL" clId="{A1E52281-98A6-48D5-BC59-83FED3586964}" dt="2025-04-10T08:40:31.183" v="108"/>
          <ac:spMkLst>
            <pc:docMk/>
            <pc:sldMk cId="504861336" sldId="281"/>
            <ac:spMk id="6" creationId="{A828ADF8-2C0E-4373-B71F-586E4ABD6724}"/>
          </ac:spMkLst>
        </pc:spChg>
        <pc:spChg chg="add mod">
          <ac:chgData name="Athanasios Theodoridis" userId="664095a0-dc0a-4e89-990c-9f106af17c99" providerId="ADAL" clId="{A1E52281-98A6-48D5-BC59-83FED3586964}" dt="2025-04-10T08:39:34.738" v="98" actId="1076"/>
          <ac:spMkLst>
            <pc:docMk/>
            <pc:sldMk cId="504861336" sldId="281"/>
            <ac:spMk id="7" creationId="{FE411FF0-302E-C34F-2F7B-B62719A55315}"/>
          </ac:spMkLst>
        </pc:spChg>
      </pc:sldChg>
      <pc:sldChg chg="modSp mod">
        <pc:chgData name="Athanasios Theodoridis" userId="664095a0-dc0a-4e89-990c-9f106af17c99" providerId="ADAL" clId="{A1E52281-98A6-48D5-BC59-83FED3586964}" dt="2025-04-10T08:42:28.293" v="131" actId="20577"/>
        <pc:sldMkLst>
          <pc:docMk/>
          <pc:sldMk cId="1716714388" sldId="283"/>
        </pc:sldMkLst>
        <pc:spChg chg="mod">
          <ac:chgData name="Athanasios Theodoridis" userId="664095a0-dc0a-4e89-990c-9f106af17c99" providerId="ADAL" clId="{A1E52281-98A6-48D5-BC59-83FED3586964}" dt="2025-04-10T08:42:14.451" v="122" actId="20577"/>
          <ac:spMkLst>
            <pc:docMk/>
            <pc:sldMk cId="1716714388" sldId="283"/>
            <ac:spMk id="6" creationId="{E584CBAB-EC4D-4EBC-AE65-A41E3D9BB3CE}"/>
          </ac:spMkLst>
        </pc:spChg>
        <pc:spChg chg="mod">
          <ac:chgData name="Athanasios Theodoridis" userId="664095a0-dc0a-4e89-990c-9f106af17c99" providerId="ADAL" clId="{A1E52281-98A6-48D5-BC59-83FED3586964}" dt="2025-04-10T08:42:28.293" v="131" actId="20577"/>
          <ac:spMkLst>
            <pc:docMk/>
            <pc:sldMk cId="1716714388" sldId="283"/>
            <ac:spMk id="9" creationId="{A2AE7357-3BC8-4966-A161-58F16216E718}"/>
          </ac:spMkLst>
        </pc:spChg>
      </pc:sldChg>
      <pc:sldChg chg="modSp mod">
        <pc:chgData name="Athanasios Theodoridis" userId="664095a0-dc0a-4e89-990c-9f106af17c99" providerId="ADAL" clId="{A1E52281-98A6-48D5-BC59-83FED3586964}" dt="2025-04-10T08:41:03.871" v="115" actId="6549"/>
        <pc:sldMkLst>
          <pc:docMk/>
          <pc:sldMk cId="4023363336" sldId="285"/>
        </pc:sldMkLst>
        <pc:spChg chg="mod">
          <ac:chgData name="Athanasios Theodoridis" userId="664095a0-dc0a-4e89-990c-9f106af17c99" providerId="ADAL" clId="{A1E52281-98A6-48D5-BC59-83FED3586964}" dt="2025-04-10T08:41:03.871" v="115" actId="6549"/>
          <ac:spMkLst>
            <pc:docMk/>
            <pc:sldMk cId="4023363336" sldId="285"/>
            <ac:spMk id="6" creationId="{A828ADF8-2C0E-4373-B71F-586E4ABD6724}"/>
          </ac:spMkLst>
        </pc:spChg>
      </pc:sldChg>
      <pc:sldChg chg="del">
        <pc:chgData name="Athanasios Theodoridis" userId="664095a0-dc0a-4e89-990c-9f106af17c99" providerId="ADAL" clId="{A1E52281-98A6-48D5-BC59-83FED3586964}" dt="2025-04-10T08:42:33.604" v="132" actId="47"/>
        <pc:sldMkLst>
          <pc:docMk/>
          <pc:sldMk cId="3392063471" sldId="288"/>
        </pc:sldMkLst>
      </pc:sldChg>
    </pc:docChg>
  </pc:docChgLst>
  <pc:docChgLst>
    <pc:chgData name="Björn Lönn" userId="8fee7136-caac-48bd-bb6a-e18d79c2d20a" providerId="ADAL" clId="{5FC82693-BCF9-4F4B-92A5-8DE875E0086D}"/>
    <pc:docChg chg="undo custSel addSld modSld">
      <pc:chgData name="Björn Lönn" userId="8fee7136-caac-48bd-bb6a-e18d79c2d20a" providerId="ADAL" clId="{5FC82693-BCF9-4F4B-92A5-8DE875E0086D}" dt="2023-11-24T09:41:37.935" v="235" actId="20577"/>
      <pc:docMkLst>
        <pc:docMk/>
      </pc:docMkLst>
      <pc:sldChg chg="addSp modSp mod modAnim">
        <pc:chgData name="Björn Lönn" userId="8fee7136-caac-48bd-bb6a-e18d79c2d20a" providerId="ADAL" clId="{5FC82693-BCF9-4F4B-92A5-8DE875E0086D}" dt="2023-11-20T16:55:57.626" v="51"/>
        <pc:sldMkLst>
          <pc:docMk/>
          <pc:sldMk cId="3738132077" sldId="261"/>
        </pc:sldMkLst>
      </pc:sldChg>
      <pc:sldChg chg="delSp mod delAnim">
        <pc:chgData name="Björn Lönn" userId="8fee7136-caac-48bd-bb6a-e18d79c2d20a" providerId="ADAL" clId="{5FC82693-BCF9-4F4B-92A5-8DE875E0086D}" dt="2023-11-20T16:48:11.453" v="2" actId="478"/>
        <pc:sldMkLst>
          <pc:docMk/>
          <pc:sldMk cId="495779367" sldId="270"/>
        </pc:sldMkLst>
      </pc:sldChg>
      <pc:sldChg chg="addSp delSp modSp mod delAnim modAnim">
        <pc:chgData name="Björn Lönn" userId="8fee7136-caac-48bd-bb6a-e18d79c2d20a" providerId="ADAL" clId="{5FC82693-BCF9-4F4B-92A5-8DE875E0086D}" dt="2023-11-24T09:27:35.068" v="232"/>
        <pc:sldMkLst>
          <pc:docMk/>
          <pc:sldMk cId="393575339" sldId="278"/>
        </pc:sldMkLst>
      </pc:sldChg>
      <pc:sldChg chg="addSp delSp modSp mod modAnim">
        <pc:chgData name="Björn Lönn" userId="8fee7136-caac-48bd-bb6a-e18d79c2d20a" providerId="ADAL" clId="{5FC82693-BCF9-4F4B-92A5-8DE875E0086D}" dt="2023-11-24T09:18:08.237" v="132" actId="1076"/>
        <pc:sldMkLst>
          <pc:docMk/>
          <pc:sldMk cId="2197124178" sldId="280"/>
        </pc:sldMkLst>
      </pc:sldChg>
      <pc:sldChg chg="modSp mod">
        <pc:chgData name="Björn Lönn" userId="8fee7136-caac-48bd-bb6a-e18d79c2d20a" providerId="ADAL" clId="{5FC82693-BCF9-4F4B-92A5-8DE875E0086D}" dt="2023-11-20T17:03:00.048" v="98" actId="20577"/>
        <pc:sldMkLst>
          <pc:docMk/>
          <pc:sldMk cId="1716714388" sldId="283"/>
        </pc:sldMkLst>
      </pc:sldChg>
      <pc:sldChg chg="add mod modShow">
        <pc:chgData name="Björn Lönn" userId="8fee7136-caac-48bd-bb6a-e18d79c2d20a" providerId="ADAL" clId="{5FC82693-BCF9-4F4B-92A5-8DE875E0086D}" dt="2023-11-20T16:48:08.044" v="1" actId="729"/>
        <pc:sldMkLst>
          <pc:docMk/>
          <pc:sldMk cId="2055315358" sldId="287"/>
        </pc:sldMkLst>
      </pc:sldChg>
      <pc:sldChg chg="modSp add mod">
        <pc:chgData name="Björn Lönn" userId="8fee7136-caac-48bd-bb6a-e18d79c2d20a" providerId="ADAL" clId="{5FC82693-BCF9-4F4B-92A5-8DE875E0086D}" dt="2023-11-24T09:41:37.935" v="235" actId="20577"/>
        <pc:sldMkLst>
          <pc:docMk/>
          <pc:sldMk cId="3392063471" sldId="288"/>
        </pc:sldMkLst>
      </pc:sldChg>
    </pc:docChg>
  </pc:docChgLst>
  <pc:docChgLst>
    <pc:chgData name="Athanasios Theodoridis" userId="664095a0-dc0a-4e89-990c-9f106af17c99" providerId="ADAL" clId="{51C50837-A63B-4DFC-A54B-E3A9C08FBF4D}"/>
    <pc:docChg chg="undo custSel delSld modSld">
      <pc:chgData name="Athanasios Theodoridis" userId="664095a0-dc0a-4e89-990c-9f106af17c99" providerId="ADAL" clId="{51C50837-A63B-4DFC-A54B-E3A9C08FBF4D}" dt="2024-10-15T07:20:28.630" v="645" actId="20577"/>
      <pc:docMkLst>
        <pc:docMk/>
      </pc:docMkLst>
      <pc:sldChg chg="delSp mod delAnim">
        <pc:chgData name="Athanasios Theodoridis" userId="664095a0-dc0a-4e89-990c-9f106af17c99" providerId="ADAL" clId="{51C50837-A63B-4DFC-A54B-E3A9C08FBF4D}" dt="2024-10-09T12:58:10.206" v="65" actId="478"/>
        <pc:sldMkLst>
          <pc:docMk/>
          <pc:sldMk cId="3738132077" sldId="261"/>
        </pc:sldMkLst>
      </pc:sldChg>
      <pc:sldChg chg="modSp">
        <pc:chgData name="Athanasios Theodoridis" userId="664095a0-dc0a-4e89-990c-9f106af17c99" providerId="ADAL" clId="{51C50837-A63B-4DFC-A54B-E3A9C08FBF4D}" dt="2024-10-09T12:54:16.840" v="50" actId="20577"/>
        <pc:sldMkLst>
          <pc:docMk/>
          <pc:sldMk cId="2721374417" sldId="268"/>
        </pc:sldMkLst>
      </pc:sldChg>
      <pc:sldChg chg="modSp mod">
        <pc:chgData name="Athanasios Theodoridis" userId="664095a0-dc0a-4e89-990c-9f106af17c99" providerId="ADAL" clId="{51C50837-A63B-4DFC-A54B-E3A9C08FBF4D}" dt="2024-10-09T12:59:40.225" v="128" actId="20577"/>
        <pc:sldMkLst>
          <pc:docMk/>
          <pc:sldMk cId="1918308632" sldId="269"/>
        </pc:sldMkLst>
      </pc:sldChg>
      <pc:sldChg chg="del">
        <pc:chgData name="Athanasios Theodoridis" userId="664095a0-dc0a-4e89-990c-9f106af17c99" providerId="ADAL" clId="{51C50837-A63B-4DFC-A54B-E3A9C08FBF4D}" dt="2024-10-09T13:06:47.096" v="450" actId="47"/>
        <pc:sldMkLst>
          <pc:docMk/>
          <pc:sldMk cId="495779367" sldId="270"/>
        </pc:sldMkLst>
      </pc:sldChg>
      <pc:sldChg chg="addSp delSp modSp mod delAnim">
        <pc:chgData name="Athanasios Theodoridis" userId="664095a0-dc0a-4e89-990c-9f106af17c99" providerId="ADAL" clId="{51C50837-A63B-4DFC-A54B-E3A9C08FBF4D}" dt="2024-10-04T12:20:49.581" v="9" actId="1076"/>
        <pc:sldMkLst>
          <pc:docMk/>
          <pc:sldMk cId="2562907159" sldId="273"/>
        </pc:sldMkLst>
      </pc:sldChg>
      <pc:sldChg chg="addSp delSp modSp mod delAnim modAnim">
        <pc:chgData name="Athanasios Theodoridis" userId="664095a0-dc0a-4e89-990c-9f106af17c99" providerId="ADAL" clId="{51C50837-A63B-4DFC-A54B-E3A9C08FBF4D}" dt="2024-10-14T06:51:14.835" v="533"/>
        <pc:sldMkLst>
          <pc:docMk/>
          <pc:sldMk cId="393575339" sldId="278"/>
        </pc:sldMkLst>
      </pc:sldChg>
      <pc:sldChg chg="addSp delSp modSp mod">
        <pc:chgData name="Athanasios Theodoridis" userId="664095a0-dc0a-4e89-990c-9f106af17c99" providerId="ADAL" clId="{51C50837-A63B-4DFC-A54B-E3A9C08FBF4D}" dt="2024-10-09T13:05:44.089" v="449"/>
        <pc:sldMkLst>
          <pc:docMk/>
          <pc:sldMk cId="504861336" sldId="281"/>
        </pc:sldMkLst>
      </pc:sldChg>
      <pc:sldChg chg="modSp mod">
        <pc:chgData name="Athanasios Theodoridis" userId="664095a0-dc0a-4e89-990c-9f106af17c99" providerId="ADAL" clId="{51C50837-A63B-4DFC-A54B-E3A9C08FBF4D}" dt="2024-10-14T06:47:02.429" v="523" actId="20577"/>
        <pc:sldMkLst>
          <pc:docMk/>
          <pc:sldMk cId="1716714388" sldId="283"/>
        </pc:sldMkLst>
      </pc:sldChg>
      <pc:sldChg chg="modSp">
        <pc:chgData name="Athanasios Theodoridis" userId="664095a0-dc0a-4e89-990c-9f106af17c99" providerId="ADAL" clId="{51C50837-A63B-4DFC-A54B-E3A9C08FBF4D}" dt="2024-10-09T13:09:09.225" v="519"/>
        <pc:sldMkLst>
          <pc:docMk/>
          <pc:sldMk cId="73739064" sldId="284"/>
        </pc:sldMkLst>
      </pc:sldChg>
      <pc:sldChg chg="modSp mod">
        <pc:chgData name="Athanasios Theodoridis" userId="664095a0-dc0a-4e89-990c-9f106af17c99" providerId="ADAL" clId="{51C50837-A63B-4DFC-A54B-E3A9C08FBF4D}" dt="2024-10-15T07:20:28.630" v="645" actId="20577"/>
        <pc:sldMkLst>
          <pc:docMk/>
          <pc:sldMk cId="4023363336" sldId="285"/>
        </pc:sldMkLst>
      </pc:sldChg>
      <pc:sldChg chg="addSp delSp modSp mod">
        <pc:chgData name="Athanasios Theodoridis" userId="664095a0-dc0a-4e89-990c-9f106af17c99" providerId="ADAL" clId="{51C50837-A63B-4DFC-A54B-E3A9C08FBF4D}" dt="2024-10-09T13:05:42.323" v="448" actId="164"/>
        <pc:sldMkLst>
          <pc:docMk/>
          <pc:sldMk cId="74641556" sldId="286"/>
        </pc:sldMkLst>
      </pc:sldChg>
      <pc:sldChg chg="del">
        <pc:chgData name="Athanasios Theodoridis" userId="664095a0-dc0a-4e89-990c-9f106af17c99" providerId="ADAL" clId="{51C50837-A63B-4DFC-A54B-E3A9C08FBF4D}" dt="2024-10-09T13:06:47.096" v="450" actId="47"/>
        <pc:sldMkLst>
          <pc:docMk/>
          <pc:sldMk cId="2055315358" sldId="287"/>
        </pc:sldMkLst>
      </pc:sldChg>
      <pc:sldChg chg="modSp mod">
        <pc:chgData name="Athanasios Theodoridis" userId="664095a0-dc0a-4e89-990c-9f106af17c99" providerId="ADAL" clId="{51C50837-A63B-4DFC-A54B-E3A9C08FBF4D}" dt="2024-10-14T11:34:53.669" v="537" actId="20577"/>
        <pc:sldMkLst>
          <pc:docMk/>
          <pc:sldMk cId="3392063471" sldId="288"/>
        </pc:sldMkLst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hyperlink" Target="mailto:phdcouncil.f@chalmers.se" TargetMode="Externa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5" Type="http://schemas.openxmlformats.org/officeDocument/2006/relationships/hyperlink" Target="mailto:phdcouncil.f@chalmers.se" TargetMode="External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A4B0A-1B99-4488-A87A-CA231F2E21E7}" type="doc">
      <dgm:prSet loTypeId="urn:microsoft.com/office/officeart/2008/layout/Lined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B4F4ECD-4703-4F73-8192-E0BB85966128}">
      <dgm:prSet/>
      <dgm:spPr/>
      <dgm:t>
        <a:bodyPr/>
        <a:lstStyle/>
        <a:p>
          <a:r>
            <a:rPr lang="en-US" b="1" dirty="0"/>
            <a:t>Represent</a:t>
          </a:r>
          <a:r>
            <a:rPr lang="en-US" dirty="0"/>
            <a:t> Physics students in various committees (PhD Council meetings, Electronic Study Plan, Department </a:t>
          </a:r>
          <a:r>
            <a:rPr lang="en-US"/>
            <a:t>Advisory Council, </a:t>
          </a:r>
          <a:r>
            <a:rPr lang="en-US" dirty="0"/>
            <a:t>Gender Equality Council)</a:t>
          </a:r>
        </a:p>
      </dgm:t>
    </dgm:pt>
    <dgm:pt modelId="{3BE4EE4F-63F6-4069-8D2E-8210428B84C7}" type="parTrans" cxnId="{A912092A-2AF7-422C-BF48-33DA2DA013BE}">
      <dgm:prSet/>
      <dgm:spPr/>
      <dgm:t>
        <a:bodyPr/>
        <a:lstStyle/>
        <a:p>
          <a:endParaRPr lang="en-US"/>
        </a:p>
      </dgm:t>
    </dgm:pt>
    <dgm:pt modelId="{104A9B1E-1D0C-48F1-A105-6DE4F894ECEA}" type="sibTrans" cxnId="{A912092A-2AF7-422C-BF48-33DA2DA013BE}">
      <dgm:prSet/>
      <dgm:spPr/>
      <dgm:t>
        <a:bodyPr/>
        <a:lstStyle/>
        <a:p>
          <a:endParaRPr lang="en-US"/>
        </a:p>
      </dgm:t>
    </dgm:pt>
    <dgm:pt modelId="{25B198B6-357B-4F1A-9BD0-D56FD74EEF9D}">
      <dgm:prSet/>
      <dgm:spPr/>
      <dgm:t>
        <a:bodyPr/>
        <a:lstStyle/>
        <a:p>
          <a:r>
            <a:rPr lang="en-US" dirty="0"/>
            <a:t>Discussions about </a:t>
          </a:r>
          <a:r>
            <a:rPr lang="en-US" b="1" dirty="0"/>
            <a:t>teaching</a:t>
          </a:r>
          <a:r>
            <a:rPr lang="en-US" dirty="0"/>
            <a:t> distribution</a:t>
          </a:r>
        </a:p>
      </dgm:t>
    </dgm:pt>
    <dgm:pt modelId="{4F03AFB4-5384-4203-A83E-3B546F187ADA}" type="parTrans" cxnId="{C9E1302D-EC76-47E5-A16A-E497FC96360D}">
      <dgm:prSet/>
      <dgm:spPr/>
      <dgm:t>
        <a:bodyPr/>
        <a:lstStyle/>
        <a:p>
          <a:endParaRPr lang="en-US"/>
        </a:p>
      </dgm:t>
    </dgm:pt>
    <dgm:pt modelId="{DBE85D54-49AE-4088-859D-AD0B729A915B}" type="sibTrans" cxnId="{C9E1302D-EC76-47E5-A16A-E497FC96360D}">
      <dgm:prSet/>
      <dgm:spPr/>
      <dgm:t>
        <a:bodyPr/>
        <a:lstStyle/>
        <a:p>
          <a:endParaRPr lang="en-US"/>
        </a:p>
      </dgm:t>
    </dgm:pt>
    <dgm:pt modelId="{B3F8B1F5-2E2C-4927-990E-A90E928CEB14}">
      <dgm:prSet/>
      <dgm:spPr/>
      <dgm:t>
        <a:bodyPr/>
        <a:lstStyle/>
        <a:p>
          <a:r>
            <a:rPr lang="en-US" dirty="0"/>
            <a:t>Compilation of list of </a:t>
          </a:r>
          <a:r>
            <a:rPr lang="en-US" b="1" dirty="0"/>
            <a:t>courses</a:t>
          </a:r>
          <a:r>
            <a:rPr lang="en-US" dirty="0"/>
            <a:t> taken by PhD students in CPPC webpage (Through DS webpage)</a:t>
          </a:r>
        </a:p>
      </dgm:t>
    </dgm:pt>
    <dgm:pt modelId="{8FD25478-EBA4-414C-A26C-6446055E0CA9}" type="parTrans" cxnId="{C6FA819C-19B2-4A2C-837F-4E2897E87CE3}">
      <dgm:prSet/>
      <dgm:spPr/>
      <dgm:t>
        <a:bodyPr/>
        <a:lstStyle/>
        <a:p>
          <a:endParaRPr lang="en-US"/>
        </a:p>
      </dgm:t>
    </dgm:pt>
    <dgm:pt modelId="{8E656300-27E1-4F83-84BE-AAF3559D74DA}" type="sibTrans" cxnId="{C6FA819C-19B2-4A2C-837F-4E2897E87CE3}">
      <dgm:prSet/>
      <dgm:spPr/>
      <dgm:t>
        <a:bodyPr/>
        <a:lstStyle/>
        <a:p>
          <a:endParaRPr lang="en-US"/>
        </a:p>
      </dgm:t>
    </dgm:pt>
    <dgm:pt modelId="{16D2498A-E715-4987-95BC-2C067BE9904E}">
      <dgm:prSet/>
      <dgm:spPr/>
      <dgm:t>
        <a:bodyPr/>
        <a:lstStyle/>
        <a:p>
          <a:r>
            <a:rPr lang="en-US" b="1" dirty="0"/>
            <a:t>Distribution</a:t>
          </a:r>
          <a:r>
            <a:rPr lang="en-US" dirty="0"/>
            <a:t> of important </a:t>
          </a:r>
          <a:r>
            <a:rPr lang="en-US" b="1" dirty="0"/>
            <a:t>information</a:t>
          </a:r>
          <a:r>
            <a:rPr lang="en-US" dirty="0"/>
            <a:t> to Physics students</a:t>
          </a:r>
        </a:p>
      </dgm:t>
    </dgm:pt>
    <dgm:pt modelId="{DFBD3D92-5C8C-46C1-B550-32F2932409BA}" type="parTrans" cxnId="{85D82940-2025-435F-A7B0-713ACD49B848}">
      <dgm:prSet/>
      <dgm:spPr/>
      <dgm:t>
        <a:bodyPr/>
        <a:lstStyle/>
        <a:p>
          <a:endParaRPr lang="en-US"/>
        </a:p>
      </dgm:t>
    </dgm:pt>
    <dgm:pt modelId="{976CB0D2-5251-4A33-8D4F-EFD95C11B6C6}" type="sibTrans" cxnId="{85D82940-2025-435F-A7B0-713ACD49B848}">
      <dgm:prSet/>
      <dgm:spPr/>
      <dgm:t>
        <a:bodyPr/>
        <a:lstStyle/>
        <a:p>
          <a:endParaRPr lang="en-US"/>
        </a:p>
      </dgm:t>
    </dgm:pt>
    <dgm:pt modelId="{89C23206-5E93-4EE9-83CF-DED882DBDD77}">
      <dgm:prSet/>
      <dgm:spPr/>
      <dgm:t>
        <a:bodyPr/>
        <a:lstStyle/>
        <a:p>
          <a:r>
            <a:rPr lang="en-US" b="1" dirty="0"/>
            <a:t>Introduction</a:t>
          </a:r>
          <a:r>
            <a:rPr lang="en-US" dirty="0"/>
            <a:t> </a:t>
          </a:r>
          <a:r>
            <a:rPr lang="en-US" b="1" dirty="0"/>
            <a:t>day</a:t>
          </a:r>
          <a:r>
            <a:rPr lang="en-US" dirty="0"/>
            <a:t> activities</a:t>
          </a:r>
        </a:p>
      </dgm:t>
    </dgm:pt>
    <dgm:pt modelId="{2FE04B52-2896-460D-860B-BF16838C6E01}" type="parTrans" cxnId="{84523A7A-F782-424F-A103-2E968A49DB5C}">
      <dgm:prSet/>
      <dgm:spPr/>
      <dgm:t>
        <a:bodyPr/>
        <a:lstStyle/>
        <a:p>
          <a:endParaRPr lang="en-US"/>
        </a:p>
      </dgm:t>
    </dgm:pt>
    <dgm:pt modelId="{D53B4975-71A5-4E45-A30D-3E91A13316F2}" type="sibTrans" cxnId="{84523A7A-F782-424F-A103-2E968A49DB5C}">
      <dgm:prSet/>
      <dgm:spPr/>
      <dgm:t>
        <a:bodyPr/>
        <a:lstStyle/>
        <a:p>
          <a:endParaRPr lang="en-US"/>
        </a:p>
      </dgm:t>
    </dgm:pt>
    <dgm:pt modelId="{1A164E2D-DF13-4823-92EE-FA9032D8C127}">
      <dgm:prSet/>
      <dgm:spPr/>
      <dgm:t>
        <a:bodyPr/>
        <a:lstStyle/>
        <a:p>
          <a:r>
            <a:rPr lang="en-US" b="1" dirty="0"/>
            <a:t>Buddy</a:t>
          </a:r>
          <a:r>
            <a:rPr lang="en-US" dirty="0"/>
            <a:t> system</a:t>
          </a:r>
        </a:p>
      </dgm:t>
    </dgm:pt>
    <dgm:pt modelId="{952CEA92-A42C-4959-8AA7-30DE33F00F02}" type="parTrans" cxnId="{A82C13DE-8318-4711-ACA5-DB4CC424B47D}">
      <dgm:prSet/>
      <dgm:spPr/>
      <dgm:t>
        <a:bodyPr/>
        <a:lstStyle/>
        <a:p>
          <a:endParaRPr lang="en-US"/>
        </a:p>
      </dgm:t>
    </dgm:pt>
    <dgm:pt modelId="{E79768A4-7A56-4990-A0A2-07DDD6263A4F}" type="sibTrans" cxnId="{A82C13DE-8318-4711-ACA5-DB4CC424B47D}">
      <dgm:prSet/>
      <dgm:spPr/>
      <dgm:t>
        <a:bodyPr/>
        <a:lstStyle/>
        <a:p>
          <a:endParaRPr lang="en-US"/>
        </a:p>
      </dgm:t>
    </dgm:pt>
    <dgm:pt modelId="{88B21DDC-E6DC-40C8-948C-EA83B02BE44F}" type="pres">
      <dgm:prSet presAssocID="{812A4B0A-1B99-4488-A87A-CA231F2E21E7}" presName="vert0" presStyleCnt="0">
        <dgm:presLayoutVars>
          <dgm:dir/>
          <dgm:animOne val="branch"/>
          <dgm:animLvl val="lvl"/>
        </dgm:presLayoutVars>
      </dgm:prSet>
      <dgm:spPr/>
    </dgm:pt>
    <dgm:pt modelId="{4F8B3204-41AA-46C7-9113-8EAD25D6936F}" type="pres">
      <dgm:prSet presAssocID="{EB4F4ECD-4703-4F73-8192-E0BB85966128}" presName="thickLine" presStyleLbl="alignNode1" presStyleIdx="0" presStyleCnt="6"/>
      <dgm:spPr/>
    </dgm:pt>
    <dgm:pt modelId="{977B11A4-6214-412C-8812-7596F1868CCD}" type="pres">
      <dgm:prSet presAssocID="{EB4F4ECD-4703-4F73-8192-E0BB85966128}" presName="horz1" presStyleCnt="0"/>
      <dgm:spPr/>
    </dgm:pt>
    <dgm:pt modelId="{36C29E4C-9A0E-45F9-B074-00D0350A1593}" type="pres">
      <dgm:prSet presAssocID="{EB4F4ECD-4703-4F73-8192-E0BB85966128}" presName="tx1" presStyleLbl="revTx" presStyleIdx="0" presStyleCnt="6"/>
      <dgm:spPr/>
    </dgm:pt>
    <dgm:pt modelId="{B76E26AE-C161-40F2-B1D1-3D43D962CE1D}" type="pres">
      <dgm:prSet presAssocID="{EB4F4ECD-4703-4F73-8192-E0BB85966128}" presName="vert1" presStyleCnt="0"/>
      <dgm:spPr/>
    </dgm:pt>
    <dgm:pt modelId="{B363EEA3-1B62-4DF5-B6B5-DD9ED98293C1}" type="pres">
      <dgm:prSet presAssocID="{25B198B6-357B-4F1A-9BD0-D56FD74EEF9D}" presName="thickLine" presStyleLbl="alignNode1" presStyleIdx="1" presStyleCnt="6"/>
      <dgm:spPr/>
    </dgm:pt>
    <dgm:pt modelId="{485AAA9F-3B87-47A4-94F0-9F80982700CA}" type="pres">
      <dgm:prSet presAssocID="{25B198B6-357B-4F1A-9BD0-D56FD74EEF9D}" presName="horz1" presStyleCnt="0"/>
      <dgm:spPr/>
    </dgm:pt>
    <dgm:pt modelId="{F9F6B279-3DB3-4C51-A020-6C5097746173}" type="pres">
      <dgm:prSet presAssocID="{25B198B6-357B-4F1A-9BD0-D56FD74EEF9D}" presName="tx1" presStyleLbl="revTx" presStyleIdx="1" presStyleCnt="6"/>
      <dgm:spPr/>
    </dgm:pt>
    <dgm:pt modelId="{37432FD8-5F00-478D-AA5A-3E1CAEF3F7A3}" type="pres">
      <dgm:prSet presAssocID="{25B198B6-357B-4F1A-9BD0-D56FD74EEF9D}" presName="vert1" presStyleCnt="0"/>
      <dgm:spPr/>
    </dgm:pt>
    <dgm:pt modelId="{F47722D8-9BEF-424A-9482-F741AC45B4C1}" type="pres">
      <dgm:prSet presAssocID="{B3F8B1F5-2E2C-4927-990E-A90E928CEB14}" presName="thickLine" presStyleLbl="alignNode1" presStyleIdx="2" presStyleCnt="6"/>
      <dgm:spPr/>
    </dgm:pt>
    <dgm:pt modelId="{3475B12E-E496-4C6D-A194-53E1DB07CB96}" type="pres">
      <dgm:prSet presAssocID="{B3F8B1F5-2E2C-4927-990E-A90E928CEB14}" presName="horz1" presStyleCnt="0"/>
      <dgm:spPr/>
    </dgm:pt>
    <dgm:pt modelId="{13A2B76F-D9BB-46EE-B465-9EC1E53F0055}" type="pres">
      <dgm:prSet presAssocID="{B3F8B1F5-2E2C-4927-990E-A90E928CEB14}" presName="tx1" presStyleLbl="revTx" presStyleIdx="2" presStyleCnt="6"/>
      <dgm:spPr/>
    </dgm:pt>
    <dgm:pt modelId="{EAC6FB4D-B749-4B04-BB83-BFDE1EDB968D}" type="pres">
      <dgm:prSet presAssocID="{B3F8B1F5-2E2C-4927-990E-A90E928CEB14}" presName="vert1" presStyleCnt="0"/>
      <dgm:spPr/>
    </dgm:pt>
    <dgm:pt modelId="{27B5E360-AE20-4A93-A1C7-23A1424D131E}" type="pres">
      <dgm:prSet presAssocID="{16D2498A-E715-4987-95BC-2C067BE9904E}" presName="thickLine" presStyleLbl="alignNode1" presStyleIdx="3" presStyleCnt="6"/>
      <dgm:spPr/>
    </dgm:pt>
    <dgm:pt modelId="{B114E40A-4C8E-4773-B44A-5DB83BCBE0EC}" type="pres">
      <dgm:prSet presAssocID="{16D2498A-E715-4987-95BC-2C067BE9904E}" presName="horz1" presStyleCnt="0"/>
      <dgm:spPr/>
    </dgm:pt>
    <dgm:pt modelId="{C4FA971F-20C3-49F6-81DB-92F4B130AF49}" type="pres">
      <dgm:prSet presAssocID="{16D2498A-E715-4987-95BC-2C067BE9904E}" presName="tx1" presStyleLbl="revTx" presStyleIdx="3" presStyleCnt="6"/>
      <dgm:spPr/>
    </dgm:pt>
    <dgm:pt modelId="{2EC6FE6A-E6F7-4040-A4DB-6E7022EE5816}" type="pres">
      <dgm:prSet presAssocID="{16D2498A-E715-4987-95BC-2C067BE9904E}" presName="vert1" presStyleCnt="0"/>
      <dgm:spPr/>
    </dgm:pt>
    <dgm:pt modelId="{F0F03FE5-BF58-48DF-92B2-86F301F17F9E}" type="pres">
      <dgm:prSet presAssocID="{89C23206-5E93-4EE9-83CF-DED882DBDD77}" presName="thickLine" presStyleLbl="alignNode1" presStyleIdx="4" presStyleCnt="6"/>
      <dgm:spPr/>
    </dgm:pt>
    <dgm:pt modelId="{EA037C48-D54E-4869-BBE7-41D2D1E79AA3}" type="pres">
      <dgm:prSet presAssocID="{89C23206-5E93-4EE9-83CF-DED882DBDD77}" presName="horz1" presStyleCnt="0"/>
      <dgm:spPr/>
    </dgm:pt>
    <dgm:pt modelId="{0B3195CE-B6B1-4A39-A5EC-9B52BA85B9DA}" type="pres">
      <dgm:prSet presAssocID="{89C23206-5E93-4EE9-83CF-DED882DBDD77}" presName="tx1" presStyleLbl="revTx" presStyleIdx="4" presStyleCnt="6"/>
      <dgm:spPr/>
    </dgm:pt>
    <dgm:pt modelId="{2354F991-F3F0-47A8-A4AC-6B42FA8207EA}" type="pres">
      <dgm:prSet presAssocID="{89C23206-5E93-4EE9-83CF-DED882DBDD77}" presName="vert1" presStyleCnt="0"/>
      <dgm:spPr/>
    </dgm:pt>
    <dgm:pt modelId="{14E522F7-3860-4229-8643-FB161C470CBC}" type="pres">
      <dgm:prSet presAssocID="{1A164E2D-DF13-4823-92EE-FA9032D8C127}" presName="thickLine" presStyleLbl="alignNode1" presStyleIdx="5" presStyleCnt="6"/>
      <dgm:spPr/>
    </dgm:pt>
    <dgm:pt modelId="{898A83C1-C6D8-49F6-B656-72A8D38C45D6}" type="pres">
      <dgm:prSet presAssocID="{1A164E2D-DF13-4823-92EE-FA9032D8C127}" presName="horz1" presStyleCnt="0"/>
      <dgm:spPr/>
    </dgm:pt>
    <dgm:pt modelId="{3F415897-9C94-4C12-9E76-B290C46B58B8}" type="pres">
      <dgm:prSet presAssocID="{1A164E2D-DF13-4823-92EE-FA9032D8C127}" presName="tx1" presStyleLbl="revTx" presStyleIdx="5" presStyleCnt="6"/>
      <dgm:spPr/>
    </dgm:pt>
    <dgm:pt modelId="{07490758-F22F-476A-B991-0FAB0AA160D1}" type="pres">
      <dgm:prSet presAssocID="{1A164E2D-DF13-4823-92EE-FA9032D8C127}" presName="vert1" presStyleCnt="0"/>
      <dgm:spPr/>
    </dgm:pt>
  </dgm:ptLst>
  <dgm:cxnLst>
    <dgm:cxn modelId="{A912092A-2AF7-422C-BF48-33DA2DA013BE}" srcId="{812A4B0A-1B99-4488-A87A-CA231F2E21E7}" destId="{EB4F4ECD-4703-4F73-8192-E0BB85966128}" srcOrd="0" destOrd="0" parTransId="{3BE4EE4F-63F6-4069-8D2E-8210428B84C7}" sibTransId="{104A9B1E-1D0C-48F1-A105-6DE4F894ECEA}"/>
    <dgm:cxn modelId="{C9E1302D-EC76-47E5-A16A-E497FC96360D}" srcId="{812A4B0A-1B99-4488-A87A-CA231F2E21E7}" destId="{25B198B6-357B-4F1A-9BD0-D56FD74EEF9D}" srcOrd="1" destOrd="0" parTransId="{4F03AFB4-5384-4203-A83E-3B546F187ADA}" sibTransId="{DBE85D54-49AE-4088-859D-AD0B729A915B}"/>
    <dgm:cxn modelId="{8C1A9835-107B-43DC-B845-0BBFC3730B84}" type="presOf" srcId="{25B198B6-357B-4F1A-9BD0-D56FD74EEF9D}" destId="{F9F6B279-3DB3-4C51-A020-6C5097746173}" srcOrd="0" destOrd="0" presId="urn:microsoft.com/office/officeart/2008/layout/LinedList"/>
    <dgm:cxn modelId="{85D82940-2025-435F-A7B0-713ACD49B848}" srcId="{812A4B0A-1B99-4488-A87A-CA231F2E21E7}" destId="{16D2498A-E715-4987-95BC-2C067BE9904E}" srcOrd="3" destOrd="0" parTransId="{DFBD3D92-5C8C-46C1-B550-32F2932409BA}" sibTransId="{976CB0D2-5251-4A33-8D4F-EFD95C11B6C6}"/>
    <dgm:cxn modelId="{FC464146-EE8C-4956-A264-E9CC0DCF9A6B}" type="presOf" srcId="{1A164E2D-DF13-4823-92EE-FA9032D8C127}" destId="{3F415897-9C94-4C12-9E76-B290C46B58B8}" srcOrd="0" destOrd="0" presId="urn:microsoft.com/office/officeart/2008/layout/LinedList"/>
    <dgm:cxn modelId="{84523A7A-F782-424F-A103-2E968A49DB5C}" srcId="{812A4B0A-1B99-4488-A87A-CA231F2E21E7}" destId="{89C23206-5E93-4EE9-83CF-DED882DBDD77}" srcOrd="4" destOrd="0" parTransId="{2FE04B52-2896-460D-860B-BF16838C6E01}" sibTransId="{D53B4975-71A5-4E45-A30D-3E91A13316F2}"/>
    <dgm:cxn modelId="{0B65859A-A08D-4412-9640-0D2A7C9FD238}" type="presOf" srcId="{EB4F4ECD-4703-4F73-8192-E0BB85966128}" destId="{36C29E4C-9A0E-45F9-B074-00D0350A1593}" srcOrd="0" destOrd="0" presId="urn:microsoft.com/office/officeart/2008/layout/LinedList"/>
    <dgm:cxn modelId="{76A4E99B-6E86-4103-BF34-832E4BBD7A0F}" type="presOf" srcId="{812A4B0A-1B99-4488-A87A-CA231F2E21E7}" destId="{88B21DDC-E6DC-40C8-948C-EA83B02BE44F}" srcOrd="0" destOrd="0" presId="urn:microsoft.com/office/officeart/2008/layout/LinedList"/>
    <dgm:cxn modelId="{C6FA819C-19B2-4A2C-837F-4E2897E87CE3}" srcId="{812A4B0A-1B99-4488-A87A-CA231F2E21E7}" destId="{B3F8B1F5-2E2C-4927-990E-A90E928CEB14}" srcOrd="2" destOrd="0" parTransId="{8FD25478-EBA4-414C-A26C-6446055E0CA9}" sibTransId="{8E656300-27E1-4F83-84BE-AAF3559D74DA}"/>
    <dgm:cxn modelId="{A5C214AB-32BC-40AA-85B7-021EB3005386}" type="presOf" srcId="{16D2498A-E715-4987-95BC-2C067BE9904E}" destId="{C4FA971F-20C3-49F6-81DB-92F4B130AF49}" srcOrd="0" destOrd="0" presId="urn:microsoft.com/office/officeart/2008/layout/LinedList"/>
    <dgm:cxn modelId="{5261BAC7-1B65-48A6-AEE6-FDBF83B55FD2}" type="presOf" srcId="{B3F8B1F5-2E2C-4927-990E-A90E928CEB14}" destId="{13A2B76F-D9BB-46EE-B465-9EC1E53F0055}" srcOrd="0" destOrd="0" presId="urn:microsoft.com/office/officeart/2008/layout/LinedList"/>
    <dgm:cxn modelId="{A82C13DE-8318-4711-ACA5-DB4CC424B47D}" srcId="{812A4B0A-1B99-4488-A87A-CA231F2E21E7}" destId="{1A164E2D-DF13-4823-92EE-FA9032D8C127}" srcOrd="5" destOrd="0" parTransId="{952CEA92-A42C-4959-8AA7-30DE33F00F02}" sibTransId="{E79768A4-7A56-4990-A0A2-07DDD6263A4F}"/>
    <dgm:cxn modelId="{4F7146FE-9535-479B-BFDE-C73CA995C1B5}" type="presOf" srcId="{89C23206-5E93-4EE9-83CF-DED882DBDD77}" destId="{0B3195CE-B6B1-4A39-A5EC-9B52BA85B9DA}" srcOrd="0" destOrd="0" presId="urn:microsoft.com/office/officeart/2008/layout/LinedList"/>
    <dgm:cxn modelId="{1B290336-F508-4688-AB95-9E2C24F6954D}" type="presParOf" srcId="{88B21DDC-E6DC-40C8-948C-EA83B02BE44F}" destId="{4F8B3204-41AA-46C7-9113-8EAD25D6936F}" srcOrd="0" destOrd="0" presId="urn:microsoft.com/office/officeart/2008/layout/LinedList"/>
    <dgm:cxn modelId="{F24BB3AB-F7AE-4775-8CB2-B4D8FBD1B3E1}" type="presParOf" srcId="{88B21DDC-E6DC-40C8-948C-EA83B02BE44F}" destId="{977B11A4-6214-412C-8812-7596F1868CCD}" srcOrd="1" destOrd="0" presId="urn:microsoft.com/office/officeart/2008/layout/LinedList"/>
    <dgm:cxn modelId="{09927F6B-D9D3-4EDA-B45B-59B56A7154F5}" type="presParOf" srcId="{977B11A4-6214-412C-8812-7596F1868CCD}" destId="{36C29E4C-9A0E-45F9-B074-00D0350A1593}" srcOrd="0" destOrd="0" presId="urn:microsoft.com/office/officeart/2008/layout/LinedList"/>
    <dgm:cxn modelId="{8899A4DC-CB31-468C-BFB9-F51ACE5FE18F}" type="presParOf" srcId="{977B11A4-6214-412C-8812-7596F1868CCD}" destId="{B76E26AE-C161-40F2-B1D1-3D43D962CE1D}" srcOrd="1" destOrd="0" presId="urn:microsoft.com/office/officeart/2008/layout/LinedList"/>
    <dgm:cxn modelId="{C57A0C06-8DA2-4377-A7A1-214C64B7A74A}" type="presParOf" srcId="{88B21DDC-E6DC-40C8-948C-EA83B02BE44F}" destId="{B363EEA3-1B62-4DF5-B6B5-DD9ED98293C1}" srcOrd="2" destOrd="0" presId="urn:microsoft.com/office/officeart/2008/layout/LinedList"/>
    <dgm:cxn modelId="{27CC408B-2BD4-44E6-BFC4-88D0F0CE3FE7}" type="presParOf" srcId="{88B21DDC-E6DC-40C8-948C-EA83B02BE44F}" destId="{485AAA9F-3B87-47A4-94F0-9F80982700CA}" srcOrd="3" destOrd="0" presId="urn:microsoft.com/office/officeart/2008/layout/LinedList"/>
    <dgm:cxn modelId="{0AEDF59E-C257-494B-8E9F-6A41F2FCDAB8}" type="presParOf" srcId="{485AAA9F-3B87-47A4-94F0-9F80982700CA}" destId="{F9F6B279-3DB3-4C51-A020-6C5097746173}" srcOrd="0" destOrd="0" presId="urn:microsoft.com/office/officeart/2008/layout/LinedList"/>
    <dgm:cxn modelId="{BE2E3657-BB10-411D-BA87-718E8F768801}" type="presParOf" srcId="{485AAA9F-3B87-47A4-94F0-9F80982700CA}" destId="{37432FD8-5F00-478D-AA5A-3E1CAEF3F7A3}" srcOrd="1" destOrd="0" presId="urn:microsoft.com/office/officeart/2008/layout/LinedList"/>
    <dgm:cxn modelId="{BBA24A7C-B8C5-4B94-8098-9CB90A7AD531}" type="presParOf" srcId="{88B21DDC-E6DC-40C8-948C-EA83B02BE44F}" destId="{F47722D8-9BEF-424A-9482-F741AC45B4C1}" srcOrd="4" destOrd="0" presId="urn:microsoft.com/office/officeart/2008/layout/LinedList"/>
    <dgm:cxn modelId="{92918C88-B749-42E5-AD9D-823DF5A04D63}" type="presParOf" srcId="{88B21DDC-E6DC-40C8-948C-EA83B02BE44F}" destId="{3475B12E-E496-4C6D-A194-53E1DB07CB96}" srcOrd="5" destOrd="0" presId="urn:microsoft.com/office/officeart/2008/layout/LinedList"/>
    <dgm:cxn modelId="{4CE5DC61-0D46-46F2-B5C2-A58123F90B4F}" type="presParOf" srcId="{3475B12E-E496-4C6D-A194-53E1DB07CB96}" destId="{13A2B76F-D9BB-46EE-B465-9EC1E53F0055}" srcOrd="0" destOrd="0" presId="urn:microsoft.com/office/officeart/2008/layout/LinedList"/>
    <dgm:cxn modelId="{C13AFF6F-009F-469A-A0C1-94D391FFAFD0}" type="presParOf" srcId="{3475B12E-E496-4C6D-A194-53E1DB07CB96}" destId="{EAC6FB4D-B749-4B04-BB83-BFDE1EDB968D}" srcOrd="1" destOrd="0" presId="urn:microsoft.com/office/officeart/2008/layout/LinedList"/>
    <dgm:cxn modelId="{DC0A1D08-D8BF-4843-BD7A-D10EF91F5554}" type="presParOf" srcId="{88B21DDC-E6DC-40C8-948C-EA83B02BE44F}" destId="{27B5E360-AE20-4A93-A1C7-23A1424D131E}" srcOrd="6" destOrd="0" presId="urn:microsoft.com/office/officeart/2008/layout/LinedList"/>
    <dgm:cxn modelId="{095DCDA5-1543-46A2-8C95-517B683EA72D}" type="presParOf" srcId="{88B21DDC-E6DC-40C8-948C-EA83B02BE44F}" destId="{B114E40A-4C8E-4773-B44A-5DB83BCBE0EC}" srcOrd="7" destOrd="0" presId="urn:microsoft.com/office/officeart/2008/layout/LinedList"/>
    <dgm:cxn modelId="{F3AE7759-3FC3-456E-9993-9E7F951D74D0}" type="presParOf" srcId="{B114E40A-4C8E-4773-B44A-5DB83BCBE0EC}" destId="{C4FA971F-20C3-49F6-81DB-92F4B130AF49}" srcOrd="0" destOrd="0" presId="urn:microsoft.com/office/officeart/2008/layout/LinedList"/>
    <dgm:cxn modelId="{0582F446-DBD8-46F8-838B-D6571D3CECBF}" type="presParOf" srcId="{B114E40A-4C8E-4773-B44A-5DB83BCBE0EC}" destId="{2EC6FE6A-E6F7-4040-A4DB-6E7022EE5816}" srcOrd="1" destOrd="0" presId="urn:microsoft.com/office/officeart/2008/layout/LinedList"/>
    <dgm:cxn modelId="{2EECB5F5-C57C-4981-8C06-E36213CE4A58}" type="presParOf" srcId="{88B21DDC-E6DC-40C8-948C-EA83B02BE44F}" destId="{F0F03FE5-BF58-48DF-92B2-86F301F17F9E}" srcOrd="8" destOrd="0" presId="urn:microsoft.com/office/officeart/2008/layout/LinedList"/>
    <dgm:cxn modelId="{23F669A5-9F2F-4420-86DD-4737B24C4DEB}" type="presParOf" srcId="{88B21DDC-E6DC-40C8-948C-EA83B02BE44F}" destId="{EA037C48-D54E-4869-BBE7-41D2D1E79AA3}" srcOrd="9" destOrd="0" presId="urn:microsoft.com/office/officeart/2008/layout/LinedList"/>
    <dgm:cxn modelId="{83CB67B2-3D1A-422E-9583-ADBE43E257DA}" type="presParOf" srcId="{EA037C48-D54E-4869-BBE7-41D2D1E79AA3}" destId="{0B3195CE-B6B1-4A39-A5EC-9B52BA85B9DA}" srcOrd="0" destOrd="0" presId="urn:microsoft.com/office/officeart/2008/layout/LinedList"/>
    <dgm:cxn modelId="{8C61FC9D-FA61-4694-BABE-F210E8A96F5B}" type="presParOf" srcId="{EA037C48-D54E-4869-BBE7-41D2D1E79AA3}" destId="{2354F991-F3F0-47A8-A4AC-6B42FA8207EA}" srcOrd="1" destOrd="0" presId="urn:microsoft.com/office/officeart/2008/layout/LinedList"/>
    <dgm:cxn modelId="{91C5B9AA-1210-42D1-83E8-4D885E375562}" type="presParOf" srcId="{88B21DDC-E6DC-40C8-948C-EA83B02BE44F}" destId="{14E522F7-3860-4229-8643-FB161C470CBC}" srcOrd="10" destOrd="0" presId="urn:microsoft.com/office/officeart/2008/layout/LinedList"/>
    <dgm:cxn modelId="{B593FFB7-36D5-4080-8A37-459805DECF08}" type="presParOf" srcId="{88B21DDC-E6DC-40C8-948C-EA83B02BE44F}" destId="{898A83C1-C6D8-49F6-B656-72A8D38C45D6}" srcOrd="11" destOrd="0" presId="urn:microsoft.com/office/officeart/2008/layout/LinedList"/>
    <dgm:cxn modelId="{169F876F-FEF1-4A31-A779-0AAE0942B7D6}" type="presParOf" srcId="{898A83C1-C6D8-49F6-B656-72A8D38C45D6}" destId="{3F415897-9C94-4C12-9E76-B290C46B58B8}" srcOrd="0" destOrd="0" presId="urn:microsoft.com/office/officeart/2008/layout/LinedList"/>
    <dgm:cxn modelId="{4C2D12C1-D279-4B74-9222-1F8EDF58D40F}" type="presParOf" srcId="{898A83C1-C6D8-49F6-B656-72A8D38C45D6}" destId="{07490758-F22F-476A-B991-0FAB0AA160D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DC45CD-1A84-40B9-93C8-8B086C8D1F98}" type="doc">
      <dgm:prSet loTypeId="urn:microsoft.com/office/officeart/2005/8/layout/radial6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sv-SE"/>
        </a:p>
      </dgm:t>
    </dgm:pt>
    <dgm:pt modelId="{15DF0CA8-8F35-4473-B93D-B78F135F835B}">
      <dgm:prSet phldrT="[Text]"/>
      <dgm:spPr/>
      <dgm:t>
        <a:bodyPr/>
        <a:lstStyle/>
        <a:p>
          <a:r>
            <a:rPr lang="sv-SE" dirty="0"/>
            <a:t>FFF</a:t>
          </a:r>
        </a:p>
      </dgm:t>
    </dgm:pt>
    <dgm:pt modelId="{4647B410-F300-4A44-8628-951CFA7D78B5}" type="parTrans" cxnId="{3F777470-A67D-4E06-95D4-0971A81102C4}">
      <dgm:prSet/>
      <dgm:spPr/>
      <dgm:t>
        <a:bodyPr/>
        <a:lstStyle/>
        <a:p>
          <a:endParaRPr lang="sv-SE"/>
        </a:p>
      </dgm:t>
    </dgm:pt>
    <dgm:pt modelId="{FD7692C9-EF49-4ED5-B27F-E1D89D8474E7}" type="sibTrans" cxnId="{3F777470-A67D-4E06-95D4-0971A81102C4}">
      <dgm:prSet/>
      <dgm:spPr/>
      <dgm:t>
        <a:bodyPr/>
        <a:lstStyle/>
        <a:p>
          <a:endParaRPr lang="sv-SE"/>
        </a:p>
      </dgm:t>
    </dgm:pt>
    <dgm:pt modelId="{91EDC6BC-9570-43C2-B879-D7AEAAAFF76F}">
      <dgm:prSet phldrT="[Text]" custT="1"/>
      <dgm:spPr/>
      <dgm:t>
        <a:bodyPr/>
        <a:lstStyle/>
        <a:p>
          <a:r>
            <a:rPr lang="sv-SE" sz="800" dirty="0"/>
            <a:t>Physics GU</a:t>
          </a:r>
        </a:p>
      </dgm:t>
    </dgm:pt>
    <dgm:pt modelId="{373FEE2D-1F96-4D95-81F5-CB468ED5A848}" type="parTrans" cxnId="{7B072DBF-CBCF-4AD8-8AEB-0A91A56390AE}">
      <dgm:prSet/>
      <dgm:spPr/>
      <dgm:t>
        <a:bodyPr/>
        <a:lstStyle/>
        <a:p>
          <a:endParaRPr lang="sv-SE"/>
        </a:p>
      </dgm:t>
    </dgm:pt>
    <dgm:pt modelId="{06801B7A-965D-4691-ABBE-B7B71886E15E}" type="sibTrans" cxnId="{7B072DBF-CBCF-4AD8-8AEB-0A91A56390AE}">
      <dgm:prSet/>
      <dgm:spPr/>
      <dgm:t>
        <a:bodyPr/>
        <a:lstStyle/>
        <a:p>
          <a:endParaRPr lang="sv-SE"/>
        </a:p>
      </dgm:t>
    </dgm:pt>
    <dgm:pt modelId="{ACDFF839-A429-461F-A509-E73E28B53A9E}">
      <dgm:prSet phldrT="[Text]" custT="1"/>
      <dgm:spPr/>
      <dgm:t>
        <a:bodyPr/>
        <a:lstStyle/>
        <a:p>
          <a:r>
            <a:rPr lang="sv-SE" sz="800" dirty="0"/>
            <a:t>Physics Chalmers</a:t>
          </a:r>
        </a:p>
      </dgm:t>
    </dgm:pt>
    <dgm:pt modelId="{DF625D85-325B-4468-9141-56ED7D803428}" type="parTrans" cxnId="{C5FC8D31-AF92-4693-9BC7-1F3AC3810A8C}">
      <dgm:prSet/>
      <dgm:spPr/>
      <dgm:t>
        <a:bodyPr/>
        <a:lstStyle/>
        <a:p>
          <a:endParaRPr lang="sv-SE"/>
        </a:p>
      </dgm:t>
    </dgm:pt>
    <dgm:pt modelId="{F5B6CC51-0412-450B-AF99-8334A1E3A5E2}" type="sibTrans" cxnId="{C5FC8D31-AF92-4693-9BC7-1F3AC3810A8C}">
      <dgm:prSet/>
      <dgm:spPr/>
      <dgm:t>
        <a:bodyPr/>
        <a:lstStyle/>
        <a:p>
          <a:endParaRPr lang="sv-SE"/>
        </a:p>
      </dgm:t>
    </dgm:pt>
    <dgm:pt modelId="{BB5FB02A-592D-459F-8D2C-15457C75D3AE}">
      <dgm:prSet phldrT="[Text]" custT="1"/>
      <dgm:spPr/>
      <dgm:t>
        <a:bodyPr/>
        <a:lstStyle/>
        <a:p>
          <a:r>
            <a:rPr lang="sv-SE" sz="800" dirty="0"/>
            <a:t>MC2</a:t>
          </a:r>
        </a:p>
      </dgm:t>
    </dgm:pt>
    <dgm:pt modelId="{D335AA26-641C-4848-B26F-7007F25BCDF8}" type="parTrans" cxnId="{7F6B4526-2C1A-46A3-B1BA-B844A77E0DCA}">
      <dgm:prSet/>
      <dgm:spPr/>
      <dgm:t>
        <a:bodyPr/>
        <a:lstStyle/>
        <a:p>
          <a:endParaRPr lang="sv-SE"/>
        </a:p>
      </dgm:t>
    </dgm:pt>
    <dgm:pt modelId="{9B617921-2D9F-4E41-9AE4-14098282C57C}" type="sibTrans" cxnId="{7F6B4526-2C1A-46A3-B1BA-B844A77E0DCA}">
      <dgm:prSet/>
      <dgm:spPr/>
      <dgm:t>
        <a:bodyPr/>
        <a:lstStyle/>
        <a:p>
          <a:endParaRPr lang="sv-SE"/>
        </a:p>
      </dgm:t>
    </dgm:pt>
    <dgm:pt modelId="{22998362-5975-4353-9B0D-8481E92EC32F}">
      <dgm:prSet phldrT="[Text]" custT="1"/>
      <dgm:spPr/>
      <dgm:t>
        <a:bodyPr/>
        <a:lstStyle/>
        <a:p>
          <a:r>
            <a:rPr lang="sv-SE" sz="800" dirty="0"/>
            <a:t>SEE</a:t>
          </a:r>
        </a:p>
      </dgm:t>
    </dgm:pt>
    <dgm:pt modelId="{89AD7821-4014-43B8-983D-4329047502F9}" type="parTrans" cxnId="{97E1431D-F2EB-440A-92E8-D2C4A20F16D0}">
      <dgm:prSet/>
      <dgm:spPr/>
      <dgm:t>
        <a:bodyPr/>
        <a:lstStyle/>
        <a:p>
          <a:endParaRPr lang="sv-SE"/>
        </a:p>
      </dgm:t>
    </dgm:pt>
    <dgm:pt modelId="{E0D43D22-B112-44BD-A878-9D962F87AC40}" type="sibTrans" cxnId="{97E1431D-F2EB-440A-92E8-D2C4A20F16D0}">
      <dgm:prSet/>
      <dgm:spPr/>
      <dgm:t>
        <a:bodyPr/>
        <a:lstStyle/>
        <a:p>
          <a:endParaRPr lang="sv-SE"/>
        </a:p>
      </dgm:t>
    </dgm:pt>
    <dgm:pt modelId="{DBDDB5EC-F250-4B0A-B83F-6C7EE67C862E}" type="pres">
      <dgm:prSet presAssocID="{E9DC45CD-1A84-40B9-93C8-8B086C8D1F9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00F2A57-0E09-45F1-8309-B6987A9C11D6}" type="pres">
      <dgm:prSet presAssocID="{15DF0CA8-8F35-4473-B93D-B78F135F835B}" presName="centerShape" presStyleLbl="node0" presStyleIdx="0" presStyleCnt="1"/>
      <dgm:spPr/>
    </dgm:pt>
    <dgm:pt modelId="{CB2D0F69-5D9D-4D26-BEC2-C548BF268F27}" type="pres">
      <dgm:prSet presAssocID="{91EDC6BC-9570-43C2-B879-D7AEAAAFF76F}" presName="node" presStyleLbl="node1" presStyleIdx="0" presStyleCnt="4">
        <dgm:presLayoutVars>
          <dgm:bulletEnabled val="1"/>
        </dgm:presLayoutVars>
      </dgm:prSet>
      <dgm:spPr/>
    </dgm:pt>
    <dgm:pt modelId="{6B679554-071E-4F99-81C8-0E231FADB86F}" type="pres">
      <dgm:prSet presAssocID="{91EDC6BC-9570-43C2-B879-D7AEAAAFF76F}" presName="dummy" presStyleCnt="0"/>
      <dgm:spPr/>
    </dgm:pt>
    <dgm:pt modelId="{7544F16A-AC9E-4BB6-AD34-7DDDD17D24F8}" type="pres">
      <dgm:prSet presAssocID="{06801B7A-965D-4691-ABBE-B7B71886E15E}" presName="sibTrans" presStyleLbl="sibTrans2D1" presStyleIdx="0" presStyleCnt="4"/>
      <dgm:spPr/>
    </dgm:pt>
    <dgm:pt modelId="{E26AB317-DA0B-439A-9A2A-5558BC664808}" type="pres">
      <dgm:prSet presAssocID="{ACDFF839-A429-461F-A509-E73E28B53A9E}" presName="node" presStyleLbl="node1" presStyleIdx="1" presStyleCnt="4">
        <dgm:presLayoutVars>
          <dgm:bulletEnabled val="1"/>
        </dgm:presLayoutVars>
      </dgm:prSet>
      <dgm:spPr/>
    </dgm:pt>
    <dgm:pt modelId="{EA97238F-1454-43D8-8A03-532B1A8A1E53}" type="pres">
      <dgm:prSet presAssocID="{ACDFF839-A429-461F-A509-E73E28B53A9E}" presName="dummy" presStyleCnt="0"/>
      <dgm:spPr/>
    </dgm:pt>
    <dgm:pt modelId="{0886C411-0D57-4A48-AFCF-FD64D4B9EF65}" type="pres">
      <dgm:prSet presAssocID="{F5B6CC51-0412-450B-AF99-8334A1E3A5E2}" presName="sibTrans" presStyleLbl="sibTrans2D1" presStyleIdx="1" presStyleCnt="4"/>
      <dgm:spPr/>
    </dgm:pt>
    <dgm:pt modelId="{19204337-4379-4D0D-A7CE-BF39C12AE4CA}" type="pres">
      <dgm:prSet presAssocID="{BB5FB02A-592D-459F-8D2C-15457C75D3AE}" presName="node" presStyleLbl="node1" presStyleIdx="2" presStyleCnt="4">
        <dgm:presLayoutVars>
          <dgm:bulletEnabled val="1"/>
        </dgm:presLayoutVars>
      </dgm:prSet>
      <dgm:spPr/>
    </dgm:pt>
    <dgm:pt modelId="{B9612481-4C6E-42CE-88BF-E5A491C4121D}" type="pres">
      <dgm:prSet presAssocID="{BB5FB02A-592D-459F-8D2C-15457C75D3AE}" presName="dummy" presStyleCnt="0"/>
      <dgm:spPr/>
    </dgm:pt>
    <dgm:pt modelId="{22BB6483-C78B-412D-A617-29F2C539FCEF}" type="pres">
      <dgm:prSet presAssocID="{9B617921-2D9F-4E41-9AE4-14098282C57C}" presName="sibTrans" presStyleLbl="sibTrans2D1" presStyleIdx="2" presStyleCnt="4"/>
      <dgm:spPr/>
    </dgm:pt>
    <dgm:pt modelId="{55F937AD-DFA9-45BD-B55F-B4AD261F3B7E}" type="pres">
      <dgm:prSet presAssocID="{22998362-5975-4353-9B0D-8481E92EC32F}" presName="node" presStyleLbl="node1" presStyleIdx="3" presStyleCnt="4">
        <dgm:presLayoutVars>
          <dgm:bulletEnabled val="1"/>
        </dgm:presLayoutVars>
      </dgm:prSet>
      <dgm:spPr/>
    </dgm:pt>
    <dgm:pt modelId="{8AEFCE76-5386-4C3D-871A-4EDFDDE04D56}" type="pres">
      <dgm:prSet presAssocID="{22998362-5975-4353-9B0D-8481E92EC32F}" presName="dummy" presStyleCnt="0"/>
      <dgm:spPr/>
    </dgm:pt>
    <dgm:pt modelId="{D73CF0B8-1BCC-4B6F-B7DA-236DEDC77FA5}" type="pres">
      <dgm:prSet presAssocID="{E0D43D22-B112-44BD-A878-9D962F87AC40}" presName="sibTrans" presStyleLbl="sibTrans2D1" presStyleIdx="3" presStyleCnt="4"/>
      <dgm:spPr/>
    </dgm:pt>
  </dgm:ptLst>
  <dgm:cxnLst>
    <dgm:cxn modelId="{447D1409-3D25-497B-A833-1DF8A07F1854}" type="presOf" srcId="{9B617921-2D9F-4E41-9AE4-14098282C57C}" destId="{22BB6483-C78B-412D-A617-29F2C539FCEF}" srcOrd="0" destOrd="0" presId="urn:microsoft.com/office/officeart/2005/8/layout/radial6"/>
    <dgm:cxn modelId="{97E1431D-F2EB-440A-92E8-D2C4A20F16D0}" srcId="{15DF0CA8-8F35-4473-B93D-B78F135F835B}" destId="{22998362-5975-4353-9B0D-8481E92EC32F}" srcOrd="3" destOrd="0" parTransId="{89AD7821-4014-43B8-983D-4329047502F9}" sibTransId="{E0D43D22-B112-44BD-A878-9D962F87AC40}"/>
    <dgm:cxn modelId="{7F6B4526-2C1A-46A3-B1BA-B844A77E0DCA}" srcId="{15DF0CA8-8F35-4473-B93D-B78F135F835B}" destId="{BB5FB02A-592D-459F-8D2C-15457C75D3AE}" srcOrd="2" destOrd="0" parTransId="{D335AA26-641C-4848-B26F-7007F25BCDF8}" sibTransId="{9B617921-2D9F-4E41-9AE4-14098282C57C}"/>
    <dgm:cxn modelId="{C5FC8D31-AF92-4693-9BC7-1F3AC3810A8C}" srcId="{15DF0CA8-8F35-4473-B93D-B78F135F835B}" destId="{ACDFF839-A429-461F-A509-E73E28B53A9E}" srcOrd="1" destOrd="0" parTransId="{DF625D85-325B-4468-9141-56ED7D803428}" sibTransId="{F5B6CC51-0412-450B-AF99-8334A1E3A5E2}"/>
    <dgm:cxn modelId="{30592D35-594C-4851-B5A5-E12AC2334597}" type="presOf" srcId="{22998362-5975-4353-9B0D-8481E92EC32F}" destId="{55F937AD-DFA9-45BD-B55F-B4AD261F3B7E}" srcOrd="0" destOrd="0" presId="urn:microsoft.com/office/officeart/2005/8/layout/radial6"/>
    <dgm:cxn modelId="{3F777470-A67D-4E06-95D4-0971A81102C4}" srcId="{E9DC45CD-1A84-40B9-93C8-8B086C8D1F98}" destId="{15DF0CA8-8F35-4473-B93D-B78F135F835B}" srcOrd="0" destOrd="0" parTransId="{4647B410-F300-4A44-8628-951CFA7D78B5}" sibTransId="{FD7692C9-EF49-4ED5-B27F-E1D89D8474E7}"/>
    <dgm:cxn modelId="{70DA0786-DA9B-426D-81B4-9F8448CEF74E}" type="presOf" srcId="{91EDC6BC-9570-43C2-B879-D7AEAAAFF76F}" destId="{CB2D0F69-5D9D-4D26-BEC2-C548BF268F27}" srcOrd="0" destOrd="0" presId="urn:microsoft.com/office/officeart/2005/8/layout/radial6"/>
    <dgm:cxn modelId="{A55EEBB4-1635-4645-9262-9F6C80197E28}" type="presOf" srcId="{15DF0CA8-8F35-4473-B93D-B78F135F835B}" destId="{D00F2A57-0E09-45F1-8309-B6987A9C11D6}" srcOrd="0" destOrd="0" presId="urn:microsoft.com/office/officeart/2005/8/layout/radial6"/>
    <dgm:cxn modelId="{7B072DBF-CBCF-4AD8-8AEB-0A91A56390AE}" srcId="{15DF0CA8-8F35-4473-B93D-B78F135F835B}" destId="{91EDC6BC-9570-43C2-B879-D7AEAAAFF76F}" srcOrd="0" destOrd="0" parTransId="{373FEE2D-1F96-4D95-81F5-CB468ED5A848}" sibTransId="{06801B7A-965D-4691-ABBE-B7B71886E15E}"/>
    <dgm:cxn modelId="{BF9AD0CC-682F-4D0C-A126-8B1501BE27A6}" type="presOf" srcId="{E0D43D22-B112-44BD-A878-9D962F87AC40}" destId="{D73CF0B8-1BCC-4B6F-B7DA-236DEDC77FA5}" srcOrd="0" destOrd="0" presId="urn:microsoft.com/office/officeart/2005/8/layout/radial6"/>
    <dgm:cxn modelId="{5BDA85D3-8604-4A8F-9B1A-E8C251B1FA40}" type="presOf" srcId="{F5B6CC51-0412-450B-AF99-8334A1E3A5E2}" destId="{0886C411-0D57-4A48-AFCF-FD64D4B9EF65}" srcOrd="0" destOrd="0" presId="urn:microsoft.com/office/officeart/2005/8/layout/radial6"/>
    <dgm:cxn modelId="{A1874BD8-21BB-4D87-98F3-78CDA8DFA35C}" type="presOf" srcId="{E9DC45CD-1A84-40B9-93C8-8B086C8D1F98}" destId="{DBDDB5EC-F250-4B0A-B83F-6C7EE67C862E}" srcOrd="0" destOrd="0" presId="urn:microsoft.com/office/officeart/2005/8/layout/radial6"/>
    <dgm:cxn modelId="{3DC01EEA-7771-4175-B6EF-B83F78A522A8}" type="presOf" srcId="{ACDFF839-A429-461F-A509-E73E28B53A9E}" destId="{E26AB317-DA0B-439A-9A2A-5558BC664808}" srcOrd="0" destOrd="0" presId="urn:microsoft.com/office/officeart/2005/8/layout/radial6"/>
    <dgm:cxn modelId="{9D0B93FD-9B40-4684-A8BC-F2DB797418EC}" type="presOf" srcId="{06801B7A-965D-4691-ABBE-B7B71886E15E}" destId="{7544F16A-AC9E-4BB6-AD34-7DDDD17D24F8}" srcOrd="0" destOrd="0" presId="urn:microsoft.com/office/officeart/2005/8/layout/radial6"/>
    <dgm:cxn modelId="{A6913AFE-8407-4823-AF15-11F0FA2CC39C}" type="presOf" srcId="{BB5FB02A-592D-459F-8D2C-15457C75D3AE}" destId="{19204337-4379-4D0D-A7CE-BF39C12AE4CA}" srcOrd="0" destOrd="0" presId="urn:microsoft.com/office/officeart/2005/8/layout/radial6"/>
    <dgm:cxn modelId="{9C64790D-01FA-4A5C-85C7-5F375DE5CFE2}" type="presParOf" srcId="{DBDDB5EC-F250-4B0A-B83F-6C7EE67C862E}" destId="{D00F2A57-0E09-45F1-8309-B6987A9C11D6}" srcOrd="0" destOrd="0" presId="urn:microsoft.com/office/officeart/2005/8/layout/radial6"/>
    <dgm:cxn modelId="{D277B23F-9FD3-4384-B21E-97507868F870}" type="presParOf" srcId="{DBDDB5EC-F250-4B0A-B83F-6C7EE67C862E}" destId="{CB2D0F69-5D9D-4D26-BEC2-C548BF268F27}" srcOrd="1" destOrd="0" presId="urn:microsoft.com/office/officeart/2005/8/layout/radial6"/>
    <dgm:cxn modelId="{5E59EFD1-10BC-4401-930A-0C1AA0698FE2}" type="presParOf" srcId="{DBDDB5EC-F250-4B0A-B83F-6C7EE67C862E}" destId="{6B679554-071E-4F99-81C8-0E231FADB86F}" srcOrd="2" destOrd="0" presId="urn:microsoft.com/office/officeart/2005/8/layout/radial6"/>
    <dgm:cxn modelId="{CF8F1E3A-0143-47AC-B437-B2DE2D425091}" type="presParOf" srcId="{DBDDB5EC-F250-4B0A-B83F-6C7EE67C862E}" destId="{7544F16A-AC9E-4BB6-AD34-7DDDD17D24F8}" srcOrd="3" destOrd="0" presId="urn:microsoft.com/office/officeart/2005/8/layout/radial6"/>
    <dgm:cxn modelId="{1A449DF0-DDE3-465B-BF3A-FE2E10B58450}" type="presParOf" srcId="{DBDDB5EC-F250-4B0A-B83F-6C7EE67C862E}" destId="{E26AB317-DA0B-439A-9A2A-5558BC664808}" srcOrd="4" destOrd="0" presId="urn:microsoft.com/office/officeart/2005/8/layout/radial6"/>
    <dgm:cxn modelId="{16645600-5F99-44B5-BB32-8C9C00A0A40F}" type="presParOf" srcId="{DBDDB5EC-F250-4B0A-B83F-6C7EE67C862E}" destId="{EA97238F-1454-43D8-8A03-532B1A8A1E53}" srcOrd="5" destOrd="0" presId="urn:microsoft.com/office/officeart/2005/8/layout/radial6"/>
    <dgm:cxn modelId="{0BBE9457-D806-435D-B5CD-BD7232F84D01}" type="presParOf" srcId="{DBDDB5EC-F250-4B0A-B83F-6C7EE67C862E}" destId="{0886C411-0D57-4A48-AFCF-FD64D4B9EF65}" srcOrd="6" destOrd="0" presId="urn:microsoft.com/office/officeart/2005/8/layout/radial6"/>
    <dgm:cxn modelId="{B24CC81E-A689-4CBA-B3DD-070091AAD56C}" type="presParOf" srcId="{DBDDB5EC-F250-4B0A-B83F-6C7EE67C862E}" destId="{19204337-4379-4D0D-A7CE-BF39C12AE4CA}" srcOrd="7" destOrd="0" presId="urn:microsoft.com/office/officeart/2005/8/layout/radial6"/>
    <dgm:cxn modelId="{7539110C-F369-408A-8CD8-62AB90E6F4BB}" type="presParOf" srcId="{DBDDB5EC-F250-4B0A-B83F-6C7EE67C862E}" destId="{B9612481-4C6E-42CE-88BF-E5A491C4121D}" srcOrd="8" destOrd="0" presId="urn:microsoft.com/office/officeart/2005/8/layout/radial6"/>
    <dgm:cxn modelId="{D5C10090-94EA-4C76-ACA1-7A7CBDA3BBFE}" type="presParOf" srcId="{DBDDB5EC-F250-4B0A-B83F-6C7EE67C862E}" destId="{22BB6483-C78B-412D-A617-29F2C539FCEF}" srcOrd="9" destOrd="0" presId="urn:microsoft.com/office/officeart/2005/8/layout/radial6"/>
    <dgm:cxn modelId="{35B27A85-1220-4C58-B2A1-956A0A501EE8}" type="presParOf" srcId="{DBDDB5EC-F250-4B0A-B83F-6C7EE67C862E}" destId="{55F937AD-DFA9-45BD-B55F-B4AD261F3B7E}" srcOrd="10" destOrd="0" presId="urn:microsoft.com/office/officeart/2005/8/layout/radial6"/>
    <dgm:cxn modelId="{1E7C6940-D4E3-4226-908E-265410C8B1FC}" type="presParOf" srcId="{DBDDB5EC-F250-4B0A-B83F-6C7EE67C862E}" destId="{8AEFCE76-5386-4C3D-871A-4EDFDDE04D56}" srcOrd="11" destOrd="0" presId="urn:microsoft.com/office/officeart/2005/8/layout/radial6"/>
    <dgm:cxn modelId="{A9FFC0D0-8169-4589-96CD-F2B3AF4EFDB0}" type="presParOf" srcId="{DBDDB5EC-F250-4B0A-B83F-6C7EE67C862E}" destId="{D73CF0B8-1BCC-4B6F-B7DA-236DEDC77FA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D668F6-6A3D-4FC4-BBC7-D6877A2B47B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2_2" csCatId="accent2" phldr="1"/>
      <dgm:spPr/>
      <dgm:t>
        <a:bodyPr/>
        <a:lstStyle/>
        <a:p>
          <a:endParaRPr lang="en-US"/>
        </a:p>
      </dgm:t>
    </dgm:pt>
    <dgm:pt modelId="{15761FBE-CD18-4195-9008-957D4D515D6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none" baseline="0" dirty="0"/>
            <a:t>Don’t hesitate to contact us if you have any questions regarding your graduate studies!</a:t>
          </a:r>
          <a:endParaRPr lang="en-US" cap="none" dirty="0"/>
        </a:p>
      </dgm:t>
    </dgm:pt>
    <dgm:pt modelId="{BDB7D227-DF48-4D9C-B1FE-A5484F62F9D2}" type="parTrans" cxnId="{40161681-A1E3-43B2-BB55-77EEDE04ACF4}">
      <dgm:prSet/>
      <dgm:spPr/>
      <dgm:t>
        <a:bodyPr/>
        <a:lstStyle/>
        <a:p>
          <a:endParaRPr lang="en-US"/>
        </a:p>
      </dgm:t>
    </dgm:pt>
    <dgm:pt modelId="{C1CA32E7-86D0-419A-9951-D4B1E4008F85}" type="sibTrans" cxnId="{40161681-A1E3-43B2-BB55-77EEDE04ACF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47B364D-F9F0-4D5A-887A-AD3E8438A60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i="1" cap="none" baseline="0" dirty="0">
              <a:solidFill>
                <a:schemeClr val="tx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phdcouncil.f@chalmers.se</a:t>
          </a:r>
          <a:endParaRPr lang="en-US" b="1" cap="none" dirty="0">
            <a:solidFill>
              <a:schemeClr val="tx1"/>
            </a:solidFill>
          </a:endParaRPr>
        </a:p>
      </dgm:t>
    </dgm:pt>
    <dgm:pt modelId="{42C7D1E5-DFCC-4478-B899-30B1B11C27A4}" type="parTrans" cxnId="{31B92CA8-0AE5-4EEE-875D-40DA46C297DA}">
      <dgm:prSet/>
      <dgm:spPr/>
      <dgm:t>
        <a:bodyPr/>
        <a:lstStyle/>
        <a:p>
          <a:endParaRPr lang="en-US"/>
        </a:p>
      </dgm:t>
    </dgm:pt>
    <dgm:pt modelId="{656A1923-97B8-40DC-98A9-C973B4BCD616}" type="sibTrans" cxnId="{31B92CA8-0AE5-4EEE-875D-40DA46C297DA}">
      <dgm:prSet/>
      <dgm:spPr/>
      <dgm:t>
        <a:bodyPr/>
        <a:lstStyle/>
        <a:p>
          <a:endParaRPr lang="en-US"/>
        </a:p>
      </dgm:t>
    </dgm:pt>
    <dgm:pt modelId="{1C615803-9968-40B4-9895-A8A3936DEEA0}" type="pres">
      <dgm:prSet presAssocID="{55D668F6-6A3D-4FC4-BBC7-D6877A2B47B4}" presName="root" presStyleCnt="0">
        <dgm:presLayoutVars>
          <dgm:dir/>
          <dgm:resizeHandles val="exact"/>
        </dgm:presLayoutVars>
      </dgm:prSet>
      <dgm:spPr/>
    </dgm:pt>
    <dgm:pt modelId="{C9958E91-2EE3-4DF9-93A8-240CEC7ED239}" type="pres">
      <dgm:prSet presAssocID="{15761FBE-CD18-4195-9008-957D4D515D66}" presName="compNode" presStyleCnt="0"/>
      <dgm:spPr/>
    </dgm:pt>
    <dgm:pt modelId="{97278D65-F17E-4DC3-85F4-797246334845}" type="pres">
      <dgm:prSet presAssocID="{15761FBE-CD18-4195-9008-957D4D515D66}" presName="iconBgRect" presStyleLbl="bgShp" presStyleIdx="0" presStyleCnt="2"/>
      <dgm:spPr/>
    </dgm:pt>
    <dgm:pt modelId="{356C54C5-3D45-4B45-898A-351FF83DBB0C}" type="pres">
      <dgm:prSet presAssocID="{15761FBE-CD18-4195-9008-957D4D515D66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with solid fill"/>
        </a:ext>
      </dgm:extLst>
    </dgm:pt>
    <dgm:pt modelId="{258BD3FD-963F-40CF-84DA-B57A85A00DC8}" type="pres">
      <dgm:prSet presAssocID="{15761FBE-CD18-4195-9008-957D4D515D66}" presName="spaceRect" presStyleCnt="0"/>
      <dgm:spPr/>
    </dgm:pt>
    <dgm:pt modelId="{14A28289-8EAE-42D1-96BF-3595937C66E9}" type="pres">
      <dgm:prSet presAssocID="{15761FBE-CD18-4195-9008-957D4D515D66}" presName="textRect" presStyleLbl="revTx" presStyleIdx="0" presStyleCnt="2" custLinFactX="-5268" custLinFactY="-40569" custLinFactNeighborX="-100000" custLinFactNeighborY="-100000">
        <dgm:presLayoutVars>
          <dgm:chMax val="1"/>
          <dgm:chPref val="1"/>
        </dgm:presLayoutVars>
      </dgm:prSet>
      <dgm:spPr/>
    </dgm:pt>
    <dgm:pt modelId="{52DCEB68-374D-453C-96DC-811D4500496E}" type="pres">
      <dgm:prSet presAssocID="{C1CA32E7-86D0-419A-9951-D4B1E4008F85}" presName="sibTrans" presStyleCnt="0"/>
      <dgm:spPr/>
    </dgm:pt>
    <dgm:pt modelId="{17A899D2-F1DB-4A85-A1EE-2A81A24FAEEF}" type="pres">
      <dgm:prSet presAssocID="{D47B364D-F9F0-4D5A-887A-AD3E8438A60A}" presName="compNode" presStyleCnt="0"/>
      <dgm:spPr/>
    </dgm:pt>
    <dgm:pt modelId="{9ACC468D-C1CD-4C33-8596-C9656D298E67}" type="pres">
      <dgm:prSet presAssocID="{D47B364D-F9F0-4D5A-887A-AD3E8438A60A}" presName="iconBgRect" presStyleLbl="bgShp" presStyleIdx="1" presStyleCnt="2" custLinFactNeighborX="-14509"/>
      <dgm:spPr/>
    </dgm:pt>
    <dgm:pt modelId="{EF4564C7-D781-4869-9908-A5EA30967F0F}" type="pres">
      <dgm:prSet presAssocID="{D47B364D-F9F0-4D5A-887A-AD3E8438A60A}" presName="iconRect" presStyleLbl="node1" presStyleIdx="1" presStyleCnt="2" custLinFactNeighborX="-2528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60DB3602-B6A2-46FA-B14E-84081669C70C}" type="pres">
      <dgm:prSet presAssocID="{D47B364D-F9F0-4D5A-887A-AD3E8438A60A}" presName="spaceRect" presStyleCnt="0"/>
      <dgm:spPr/>
    </dgm:pt>
    <dgm:pt modelId="{265AC44B-DCD8-4520-8394-E44260BB25A1}" type="pres">
      <dgm:prSet presAssocID="{D47B364D-F9F0-4D5A-887A-AD3E8438A60A}" presName="textRect" presStyleLbl="revTx" presStyleIdx="1" presStyleCnt="2" custScaleX="188216" custLinFactY="-37333" custLinFactNeighborX="83630" custLinFactNeighborY="-100000">
        <dgm:presLayoutVars>
          <dgm:chMax val="1"/>
          <dgm:chPref val="1"/>
        </dgm:presLayoutVars>
      </dgm:prSet>
      <dgm:spPr/>
    </dgm:pt>
  </dgm:ptLst>
  <dgm:cxnLst>
    <dgm:cxn modelId="{59870C01-77A7-45F8-A627-3D62594B9141}" type="presOf" srcId="{15761FBE-CD18-4195-9008-957D4D515D66}" destId="{14A28289-8EAE-42D1-96BF-3595937C66E9}" srcOrd="0" destOrd="0" presId="urn:microsoft.com/office/officeart/2018/5/layout/IconCircleLabelList"/>
    <dgm:cxn modelId="{3774D003-6A88-4932-A233-21653A6E4CED}" type="presOf" srcId="{D47B364D-F9F0-4D5A-887A-AD3E8438A60A}" destId="{265AC44B-DCD8-4520-8394-E44260BB25A1}" srcOrd="0" destOrd="0" presId="urn:microsoft.com/office/officeart/2018/5/layout/IconCircleLabelList"/>
    <dgm:cxn modelId="{761A2770-8B6F-4E79-B945-99C4809A82A7}" type="presOf" srcId="{55D668F6-6A3D-4FC4-BBC7-D6877A2B47B4}" destId="{1C615803-9968-40B4-9895-A8A3936DEEA0}" srcOrd="0" destOrd="0" presId="urn:microsoft.com/office/officeart/2018/5/layout/IconCircleLabelList"/>
    <dgm:cxn modelId="{40161681-A1E3-43B2-BB55-77EEDE04ACF4}" srcId="{55D668F6-6A3D-4FC4-BBC7-D6877A2B47B4}" destId="{15761FBE-CD18-4195-9008-957D4D515D66}" srcOrd="0" destOrd="0" parTransId="{BDB7D227-DF48-4D9C-B1FE-A5484F62F9D2}" sibTransId="{C1CA32E7-86D0-419A-9951-D4B1E4008F85}"/>
    <dgm:cxn modelId="{31B92CA8-0AE5-4EEE-875D-40DA46C297DA}" srcId="{55D668F6-6A3D-4FC4-BBC7-D6877A2B47B4}" destId="{D47B364D-F9F0-4D5A-887A-AD3E8438A60A}" srcOrd="1" destOrd="0" parTransId="{42C7D1E5-DFCC-4478-B899-30B1B11C27A4}" sibTransId="{656A1923-97B8-40DC-98A9-C973B4BCD616}"/>
    <dgm:cxn modelId="{4A3C5705-631D-40EC-8712-3ED7C3117E6F}" type="presParOf" srcId="{1C615803-9968-40B4-9895-A8A3936DEEA0}" destId="{C9958E91-2EE3-4DF9-93A8-240CEC7ED239}" srcOrd="0" destOrd="0" presId="urn:microsoft.com/office/officeart/2018/5/layout/IconCircleLabelList"/>
    <dgm:cxn modelId="{17EB07B2-508F-430C-993F-3331E209D159}" type="presParOf" srcId="{C9958E91-2EE3-4DF9-93A8-240CEC7ED239}" destId="{97278D65-F17E-4DC3-85F4-797246334845}" srcOrd="0" destOrd="0" presId="urn:microsoft.com/office/officeart/2018/5/layout/IconCircleLabelList"/>
    <dgm:cxn modelId="{148BCB49-8B67-4C95-A26F-55410B60BDEB}" type="presParOf" srcId="{C9958E91-2EE3-4DF9-93A8-240CEC7ED239}" destId="{356C54C5-3D45-4B45-898A-351FF83DBB0C}" srcOrd="1" destOrd="0" presId="urn:microsoft.com/office/officeart/2018/5/layout/IconCircleLabelList"/>
    <dgm:cxn modelId="{E94D2694-AD0E-4B18-917C-23C5012FAA60}" type="presParOf" srcId="{C9958E91-2EE3-4DF9-93A8-240CEC7ED239}" destId="{258BD3FD-963F-40CF-84DA-B57A85A00DC8}" srcOrd="2" destOrd="0" presId="urn:microsoft.com/office/officeart/2018/5/layout/IconCircleLabelList"/>
    <dgm:cxn modelId="{2F1E7F02-0701-4692-A9F1-7B27FA161A42}" type="presParOf" srcId="{C9958E91-2EE3-4DF9-93A8-240CEC7ED239}" destId="{14A28289-8EAE-42D1-96BF-3595937C66E9}" srcOrd="3" destOrd="0" presId="urn:microsoft.com/office/officeart/2018/5/layout/IconCircleLabelList"/>
    <dgm:cxn modelId="{A3066763-EE32-42EF-935C-7839D8A742C0}" type="presParOf" srcId="{1C615803-9968-40B4-9895-A8A3936DEEA0}" destId="{52DCEB68-374D-453C-96DC-811D4500496E}" srcOrd="1" destOrd="0" presId="urn:microsoft.com/office/officeart/2018/5/layout/IconCircleLabelList"/>
    <dgm:cxn modelId="{B711917E-6144-4C59-AAA3-0D5F91202734}" type="presParOf" srcId="{1C615803-9968-40B4-9895-A8A3936DEEA0}" destId="{17A899D2-F1DB-4A85-A1EE-2A81A24FAEEF}" srcOrd="2" destOrd="0" presId="urn:microsoft.com/office/officeart/2018/5/layout/IconCircleLabelList"/>
    <dgm:cxn modelId="{594EE567-4D42-40B3-874F-A2AD36D14FD0}" type="presParOf" srcId="{17A899D2-F1DB-4A85-A1EE-2A81A24FAEEF}" destId="{9ACC468D-C1CD-4C33-8596-C9656D298E67}" srcOrd="0" destOrd="0" presId="urn:microsoft.com/office/officeart/2018/5/layout/IconCircleLabelList"/>
    <dgm:cxn modelId="{7A5D9CC3-9C15-43E5-9632-37E84D9497BE}" type="presParOf" srcId="{17A899D2-F1DB-4A85-A1EE-2A81A24FAEEF}" destId="{EF4564C7-D781-4869-9908-A5EA30967F0F}" srcOrd="1" destOrd="0" presId="urn:microsoft.com/office/officeart/2018/5/layout/IconCircleLabelList"/>
    <dgm:cxn modelId="{E4672FB5-CF17-4D81-A0C9-528A75B30CDB}" type="presParOf" srcId="{17A899D2-F1DB-4A85-A1EE-2A81A24FAEEF}" destId="{60DB3602-B6A2-46FA-B14E-84081669C70C}" srcOrd="2" destOrd="0" presId="urn:microsoft.com/office/officeart/2018/5/layout/IconCircleLabelList"/>
    <dgm:cxn modelId="{4D2BD0C1-B104-4645-ABF2-8D55A2059995}" type="presParOf" srcId="{17A899D2-F1DB-4A85-A1EE-2A81A24FAEEF}" destId="{265AC44B-DCD8-4520-8394-E44260BB25A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B3204-41AA-46C7-9113-8EAD25D6936F}">
      <dsp:nvSpPr>
        <dsp:cNvPr id="0" name=""/>
        <dsp:cNvSpPr/>
      </dsp:nvSpPr>
      <dsp:spPr>
        <a:xfrm>
          <a:off x="0" y="1699"/>
          <a:ext cx="821791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6C29E4C-9A0E-45F9-B074-00D0350A1593}">
      <dsp:nvSpPr>
        <dsp:cNvPr id="0" name=""/>
        <dsp:cNvSpPr/>
      </dsp:nvSpPr>
      <dsp:spPr>
        <a:xfrm>
          <a:off x="0" y="1699"/>
          <a:ext cx="8217910" cy="579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Represent</a:t>
          </a:r>
          <a:r>
            <a:rPr lang="en-US" sz="1600" kern="1200" dirty="0"/>
            <a:t> Physics students in various committees (PhD Council meetings, Electronic Study Plan, Department </a:t>
          </a:r>
          <a:r>
            <a:rPr lang="en-US" sz="1600" kern="1200"/>
            <a:t>Advisory Council, </a:t>
          </a:r>
          <a:r>
            <a:rPr lang="en-US" sz="1600" kern="1200" dirty="0"/>
            <a:t>Gender Equality Council)</a:t>
          </a:r>
        </a:p>
      </dsp:txBody>
      <dsp:txXfrm>
        <a:off x="0" y="1699"/>
        <a:ext cx="8217910" cy="579473"/>
      </dsp:txXfrm>
    </dsp:sp>
    <dsp:sp modelId="{B363EEA3-1B62-4DF5-B6B5-DD9ED98293C1}">
      <dsp:nvSpPr>
        <dsp:cNvPr id="0" name=""/>
        <dsp:cNvSpPr/>
      </dsp:nvSpPr>
      <dsp:spPr>
        <a:xfrm>
          <a:off x="0" y="581173"/>
          <a:ext cx="8217910" cy="0"/>
        </a:xfrm>
        <a:prstGeom prst="line">
          <a:avLst/>
        </a:prstGeom>
        <a:gradFill rotWithShape="0">
          <a:gsLst>
            <a:gs pos="0">
              <a:schemeClr val="accent4">
                <a:hueOff val="1393128"/>
                <a:satOff val="3708"/>
                <a:lumOff val="30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393128"/>
                <a:satOff val="3708"/>
                <a:lumOff val="30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393128"/>
                <a:satOff val="3708"/>
                <a:lumOff val="30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393128"/>
              <a:satOff val="3708"/>
              <a:lumOff val="305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F6B279-3DB3-4C51-A020-6C5097746173}">
      <dsp:nvSpPr>
        <dsp:cNvPr id="0" name=""/>
        <dsp:cNvSpPr/>
      </dsp:nvSpPr>
      <dsp:spPr>
        <a:xfrm>
          <a:off x="0" y="581173"/>
          <a:ext cx="8217910" cy="579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Discussions about </a:t>
          </a:r>
          <a:r>
            <a:rPr lang="en-US" sz="1600" b="1" kern="1200" dirty="0"/>
            <a:t>teaching</a:t>
          </a:r>
          <a:r>
            <a:rPr lang="en-US" sz="1600" kern="1200" dirty="0"/>
            <a:t> distribution</a:t>
          </a:r>
        </a:p>
      </dsp:txBody>
      <dsp:txXfrm>
        <a:off x="0" y="581173"/>
        <a:ext cx="8217910" cy="579473"/>
      </dsp:txXfrm>
    </dsp:sp>
    <dsp:sp modelId="{F47722D8-9BEF-424A-9482-F741AC45B4C1}">
      <dsp:nvSpPr>
        <dsp:cNvPr id="0" name=""/>
        <dsp:cNvSpPr/>
      </dsp:nvSpPr>
      <dsp:spPr>
        <a:xfrm>
          <a:off x="0" y="1160646"/>
          <a:ext cx="8217910" cy="0"/>
        </a:xfrm>
        <a:prstGeom prst="line">
          <a:avLst/>
        </a:prstGeom>
        <a:gradFill rotWithShape="0">
          <a:gsLst>
            <a:gs pos="0">
              <a:schemeClr val="accent4">
                <a:hueOff val="2786256"/>
                <a:satOff val="7416"/>
                <a:lumOff val="61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786256"/>
                <a:satOff val="7416"/>
                <a:lumOff val="61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786256"/>
                <a:satOff val="7416"/>
                <a:lumOff val="61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2786256"/>
              <a:satOff val="7416"/>
              <a:lumOff val="611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3A2B76F-D9BB-46EE-B465-9EC1E53F0055}">
      <dsp:nvSpPr>
        <dsp:cNvPr id="0" name=""/>
        <dsp:cNvSpPr/>
      </dsp:nvSpPr>
      <dsp:spPr>
        <a:xfrm>
          <a:off x="0" y="1160646"/>
          <a:ext cx="8217910" cy="579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Compilation of list of </a:t>
          </a:r>
          <a:r>
            <a:rPr lang="en-US" sz="1600" b="1" kern="1200" dirty="0"/>
            <a:t>courses</a:t>
          </a:r>
          <a:r>
            <a:rPr lang="en-US" sz="1600" kern="1200" dirty="0"/>
            <a:t> taken by PhD students in CPPC webpage (Through DS webpage)</a:t>
          </a:r>
        </a:p>
      </dsp:txBody>
      <dsp:txXfrm>
        <a:off x="0" y="1160646"/>
        <a:ext cx="8217910" cy="579473"/>
      </dsp:txXfrm>
    </dsp:sp>
    <dsp:sp modelId="{27B5E360-AE20-4A93-A1C7-23A1424D131E}">
      <dsp:nvSpPr>
        <dsp:cNvPr id="0" name=""/>
        <dsp:cNvSpPr/>
      </dsp:nvSpPr>
      <dsp:spPr>
        <a:xfrm>
          <a:off x="0" y="1740120"/>
          <a:ext cx="8217910" cy="0"/>
        </a:xfrm>
        <a:prstGeom prst="line">
          <a:avLst/>
        </a:prstGeom>
        <a:gradFill rotWithShape="0">
          <a:gsLst>
            <a:gs pos="0">
              <a:schemeClr val="accent4">
                <a:hueOff val="4179384"/>
                <a:satOff val="11125"/>
                <a:lumOff val="91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179384"/>
                <a:satOff val="11125"/>
                <a:lumOff val="91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179384"/>
                <a:satOff val="11125"/>
                <a:lumOff val="91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4179384"/>
              <a:satOff val="11125"/>
              <a:lumOff val="917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FA971F-20C3-49F6-81DB-92F4B130AF49}">
      <dsp:nvSpPr>
        <dsp:cNvPr id="0" name=""/>
        <dsp:cNvSpPr/>
      </dsp:nvSpPr>
      <dsp:spPr>
        <a:xfrm>
          <a:off x="0" y="1740120"/>
          <a:ext cx="8217910" cy="579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Distribution</a:t>
          </a:r>
          <a:r>
            <a:rPr lang="en-US" sz="1600" kern="1200" dirty="0"/>
            <a:t> of important </a:t>
          </a:r>
          <a:r>
            <a:rPr lang="en-US" sz="1600" b="1" kern="1200" dirty="0"/>
            <a:t>information</a:t>
          </a:r>
          <a:r>
            <a:rPr lang="en-US" sz="1600" kern="1200" dirty="0"/>
            <a:t> to Physics students</a:t>
          </a:r>
        </a:p>
      </dsp:txBody>
      <dsp:txXfrm>
        <a:off x="0" y="1740120"/>
        <a:ext cx="8217910" cy="579473"/>
      </dsp:txXfrm>
    </dsp:sp>
    <dsp:sp modelId="{F0F03FE5-BF58-48DF-92B2-86F301F17F9E}">
      <dsp:nvSpPr>
        <dsp:cNvPr id="0" name=""/>
        <dsp:cNvSpPr/>
      </dsp:nvSpPr>
      <dsp:spPr>
        <a:xfrm>
          <a:off x="0" y="2319594"/>
          <a:ext cx="8217910" cy="0"/>
        </a:xfrm>
        <a:prstGeom prst="line">
          <a:avLst/>
        </a:prstGeom>
        <a:gradFill rotWithShape="0">
          <a:gsLst>
            <a:gs pos="0">
              <a:schemeClr val="accent4">
                <a:hueOff val="5572512"/>
                <a:satOff val="14833"/>
                <a:lumOff val="12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572512"/>
                <a:satOff val="14833"/>
                <a:lumOff val="12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572512"/>
                <a:satOff val="14833"/>
                <a:lumOff val="12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572512"/>
              <a:satOff val="14833"/>
              <a:lumOff val="1223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B3195CE-B6B1-4A39-A5EC-9B52BA85B9DA}">
      <dsp:nvSpPr>
        <dsp:cNvPr id="0" name=""/>
        <dsp:cNvSpPr/>
      </dsp:nvSpPr>
      <dsp:spPr>
        <a:xfrm>
          <a:off x="0" y="2319594"/>
          <a:ext cx="8217910" cy="579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Introduction</a:t>
          </a:r>
          <a:r>
            <a:rPr lang="en-US" sz="1600" kern="1200" dirty="0"/>
            <a:t> </a:t>
          </a:r>
          <a:r>
            <a:rPr lang="en-US" sz="1600" b="1" kern="1200" dirty="0"/>
            <a:t>day</a:t>
          </a:r>
          <a:r>
            <a:rPr lang="en-US" sz="1600" kern="1200" dirty="0"/>
            <a:t> activities</a:t>
          </a:r>
        </a:p>
      </dsp:txBody>
      <dsp:txXfrm>
        <a:off x="0" y="2319594"/>
        <a:ext cx="8217910" cy="579473"/>
      </dsp:txXfrm>
    </dsp:sp>
    <dsp:sp modelId="{14E522F7-3860-4229-8643-FB161C470CBC}">
      <dsp:nvSpPr>
        <dsp:cNvPr id="0" name=""/>
        <dsp:cNvSpPr/>
      </dsp:nvSpPr>
      <dsp:spPr>
        <a:xfrm>
          <a:off x="0" y="2899067"/>
          <a:ext cx="8217910" cy="0"/>
        </a:xfrm>
        <a:prstGeom prst="line">
          <a:avLst/>
        </a:prstGeom>
        <a:gradFill rotWithShape="0">
          <a:gsLst>
            <a:gs pos="0">
              <a:schemeClr val="accent4">
                <a:hueOff val="6965640"/>
                <a:satOff val="18541"/>
                <a:lumOff val="15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65640"/>
                <a:satOff val="18541"/>
                <a:lumOff val="15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65640"/>
                <a:satOff val="18541"/>
                <a:lumOff val="15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6965640"/>
              <a:satOff val="18541"/>
              <a:lumOff val="1529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415897-9C94-4C12-9E76-B290C46B58B8}">
      <dsp:nvSpPr>
        <dsp:cNvPr id="0" name=""/>
        <dsp:cNvSpPr/>
      </dsp:nvSpPr>
      <dsp:spPr>
        <a:xfrm>
          <a:off x="0" y="2899067"/>
          <a:ext cx="8217910" cy="579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Buddy</a:t>
          </a:r>
          <a:r>
            <a:rPr lang="en-US" sz="1600" kern="1200" dirty="0"/>
            <a:t> system</a:t>
          </a:r>
        </a:p>
      </dsp:txBody>
      <dsp:txXfrm>
        <a:off x="0" y="2899067"/>
        <a:ext cx="8217910" cy="5794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CF0B8-1BCC-4B6F-B7DA-236DEDC77FA5}">
      <dsp:nvSpPr>
        <dsp:cNvPr id="0" name=""/>
        <dsp:cNvSpPr/>
      </dsp:nvSpPr>
      <dsp:spPr>
        <a:xfrm>
          <a:off x="970837" y="354452"/>
          <a:ext cx="2370443" cy="2370443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2BB6483-C78B-412D-A617-29F2C539FCEF}">
      <dsp:nvSpPr>
        <dsp:cNvPr id="0" name=""/>
        <dsp:cNvSpPr/>
      </dsp:nvSpPr>
      <dsp:spPr>
        <a:xfrm>
          <a:off x="970837" y="354452"/>
          <a:ext cx="2370443" cy="2370443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86C411-0D57-4A48-AFCF-FD64D4B9EF65}">
      <dsp:nvSpPr>
        <dsp:cNvPr id="0" name=""/>
        <dsp:cNvSpPr/>
      </dsp:nvSpPr>
      <dsp:spPr>
        <a:xfrm>
          <a:off x="970837" y="354452"/>
          <a:ext cx="2370443" cy="2370443"/>
        </a:xfrm>
        <a:prstGeom prst="blockArc">
          <a:avLst>
            <a:gd name="adj1" fmla="val 0"/>
            <a:gd name="adj2" fmla="val 5400000"/>
            <a:gd name="adj3" fmla="val 4638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44F16A-AC9E-4BB6-AD34-7DDDD17D24F8}">
      <dsp:nvSpPr>
        <dsp:cNvPr id="0" name=""/>
        <dsp:cNvSpPr/>
      </dsp:nvSpPr>
      <dsp:spPr>
        <a:xfrm>
          <a:off x="970837" y="354452"/>
          <a:ext cx="2370443" cy="2370443"/>
        </a:xfrm>
        <a:prstGeom prst="blockArc">
          <a:avLst>
            <a:gd name="adj1" fmla="val 16200000"/>
            <a:gd name="adj2" fmla="val 0"/>
            <a:gd name="adj3" fmla="val 463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0F2A57-0E09-45F1-8309-B6987A9C11D6}">
      <dsp:nvSpPr>
        <dsp:cNvPr id="0" name=""/>
        <dsp:cNvSpPr/>
      </dsp:nvSpPr>
      <dsp:spPr>
        <a:xfrm>
          <a:off x="1610727" y="994343"/>
          <a:ext cx="1090662" cy="10906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3600" kern="1200" dirty="0"/>
            <a:t>FFF</a:t>
          </a:r>
        </a:p>
      </dsp:txBody>
      <dsp:txXfrm>
        <a:off x="1770451" y="1154067"/>
        <a:ext cx="771214" cy="771214"/>
      </dsp:txXfrm>
    </dsp:sp>
    <dsp:sp modelId="{CB2D0F69-5D9D-4D26-BEC2-C548BF268F27}">
      <dsp:nvSpPr>
        <dsp:cNvPr id="0" name=""/>
        <dsp:cNvSpPr/>
      </dsp:nvSpPr>
      <dsp:spPr>
        <a:xfrm>
          <a:off x="1774327" y="205"/>
          <a:ext cx="763463" cy="76346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 dirty="0"/>
            <a:t>Physics GU</a:t>
          </a:r>
        </a:p>
      </dsp:txBody>
      <dsp:txXfrm>
        <a:off x="1886134" y="112012"/>
        <a:ext cx="539849" cy="539849"/>
      </dsp:txXfrm>
    </dsp:sp>
    <dsp:sp modelId="{E26AB317-DA0B-439A-9A2A-5558BC664808}">
      <dsp:nvSpPr>
        <dsp:cNvPr id="0" name=""/>
        <dsp:cNvSpPr/>
      </dsp:nvSpPr>
      <dsp:spPr>
        <a:xfrm>
          <a:off x="2932064" y="1157942"/>
          <a:ext cx="763463" cy="7634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 dirty="0"/>
            <a:t>Physics Chalmers</a:t>
          </a:r>
        </a:p>
      </dsp:txBody>
      <dsp:txXfrm>
        <a:off x="3043871" y="1269749"/>
        <a:ext cx="539849" cy="539849"/>
      </dsp:txXfrm>
    </dsp:sp>
    <dsp:sp modelId="{19204337-4379-4D0D-A7CE-BF39C12AE4CA}">
      <dsp:nvSpPr>
        <dsp:cNvPr id="0" name=""/>
        <dsp:cNvSpPr/>
      </dsp:nvSpPr>
      <dsp:spPr>
        <a:xfrm>
          <a:off x="1774327" y="2315679"/>
          <a:ext cx="763463" cy="76346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 dirty="0"/>
            <a:t>MC2</a:t>
          </a:r>
        </a:p>
      </dsp:txBody>
      <dsp:txXfrm>
        <a:off x="1886134" y="2427486"/>
        <a:ext cx="539849" cy="539849"/>
      </dsp:txXfrm>
    </dsp:sp>
    <dsp:sp modelId="{55F937AD-DFA9-45BD-B55F-B4AD261F3B7E}">
      <dsp:nvSpPr>
        <dsp:cNvPr id="0" name=""/>
        <dsp:cNvSpPr/>
      </dsp:nvSpPr>
      <dsp:spPr>
        <a:xfrm>
          <a:off x="616590" y="1157942"/>
          <a:ext cx="763463" cy="7634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800" kern="1200" dirty="0"/>
            <a:t>SEE</a:t>
          </a:r>
        </a:p>
      </dsp:txBody>
      <dsp:txXfrm>
        <a:off x="728397" y="1269749"/>
        <a:ext cx="539849" cy="5398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78D65-F17E-4DC3-85F4-797246334845}">
      <dsp:nvSpPr>
        <dsp:cNvPr id="0" name=""/>
        <dsp:cNvSpPr/>
      </dsp:nvSpPr>
      <dsp:spPr>
        <a:xfrm>
          <a:off x="1715290" y="369"/>
          <a:ext cx="1017580" cy="10175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C54C5-3D45-4B45-898A-351FF83DBB0C}">
      <dsp:nvSpPr>
        <dsp:cNvPr id="0" name=""/>
        <dsp:cNvSpPr/>
      </dsp:nvSpPr>
      <dsp:spPr>
        <a:xfrm>
          <a:off x="1932152" y="217230"/>
          <a:ext cx="583857" cy="5838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A28289-8EAE-42D1-96BF-3595937C66E9}">
      <dsp:nvSpPr>
        <dsp:cNvPr id="0" name=""/>
        <dsp:cNvSpPr/>
      </dsp:nvSpPr>
      <dsp:spPr>
        <a:xfrm>
          <a:off x="0" y="396932"/>
          <a:ext cx="1668164" cy="66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cap="none" baseline="0" dirty="0"/>
            <a:t>Don’t hesitate to contact us if you have any questions regarding your graduate studies!</a:t>
          </a:r>
          <a:endParaRPr lang="en-US" sz="1100" kern="1200" cap="none" dirty="0"/>
        </a:p>
      </dsp:txBody>
      <dsp:txXfrm>
        <a:off x="0" y="396932"/>
        <a:ext cx="1668164" cy="667265"/>
      </dsp:txXfrm>
    </dsp:sp>
    <dsp:sp modelId="{9ACC468D-C1CD-4C33-8596-C9656D298E67}">
      <dsp:nvSpPr>
        <dsp:cNvPr id="0" name=""/>
        <dsp:cNvSpPr/>
      </dsp:nvSpPr>
      <dsp:spPr>
        <a:xfrm>
          <a:off x="4263536" y="369"/>
          <a:ext cx="1017580" cy="10175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564C7-D781-4869-9908-A5EA30967F0F}">
      <dsp:nvSpPr>
        <dsp:cNvPr id="0" name=""/>
        <dsp:cNvSpPr/>
      </dsp:nvSpPr>
      <dsp:spPr>
        <a:xfrm>
          <a:off x="4480404" y="217230"/>
          <a:ext cx="583857" cy="5838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AC44B-DCD8-4520-8394-E44260BB25A1}">
      <dsp:nvSpPr>
        <dsp:cNvPr id="0" name=""/>
        <dsp:cNvSpPr/>
      </dsp:nvSpPr>
      <dsp:spPr>
        <a:xfrm>
          <a:off x="4740090" y="418524"/>
          <a:ext cx="3139751" cy="667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i="1" kern="1200" cap="none" baseline="0" dirty="0">
              <a:solidFill>
                <a:schemeClr val="tx1"/>
              </a:solidFill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phdcouncil.f@chalmers.se</a:t>
          </a:r>
          <a:endParaRPr lang="en-US" sz="1100" b="1" kern="1200" cap="none" dirty="0">
            <a:solidFill>
              <a:schemeClr val="tx1"/>
            </a:solidFill>
          </a:endParaRPr>
        </a:p>
      </dsp:txBody>
      <dsp:txXfrm>
        <a:off x="4740090" y="418524"/>
        <a:ext cx="3139751" cy="667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74D9A-6C7D-234D-AE86-E3DE22D241CB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ABE9-8BB0-4640-A642-76776F30FD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51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4B149-0FB5-1240-8D15-628354CAB5A0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8C585-97D2-734D-B208-1B7E4E6CCB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903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CEBF7-FE63-4009-B392-C3DDEC7D66B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45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6439" y="1523571"/>
            <a:ext cx="6334835" cy="116416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4000" b="1" cap="all" spc="-1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en-GB" noProof="0" dirty="0"/>
              <a:t>Presentation Headline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6439" y="2734594"/>
            <a:ext cx="5005388" cy="42919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cap="all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Sub headline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6439" y="1523571"/>
            <a:ext cx="6334835" cy="116416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4000" b="1" cap="all" spc="-1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en-GB" noProof="0" dirty="0"/>
              <a:t>Presentation Headline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6439" y="2734594"/>
            <a:ext cx="5005388" cy="42919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 dirty="0"/>
              <a:t>Sub headline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one 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68890" y="4935625"/>
            <a:ext cx="2133600" cy="207875"/>
          </a:xfrm>
          <a:prstGeom prst="rect">
            <a:avLst/>
          </a:prstGeom>
        </p:spPr>
        <p:txBody>
          <a:bodyPr/>
          <a:lstStyle>
            <a:lvl1pPr>
              <a:defRPr sz="600" baseline="0">
                <a:solidFill>
                  <a:schemeClr val="bg1"/>
                </a:solidFill>
              </a:defRPr>
            </a:lvl1pPr>
          </a:lstStyle>
          <a:p>
            <a:fld id="{A275E47C-5FCC-43B9-9D25-48CCD7CFB249}" type="datetime1">
              <a:rPr lang="sv-SE" smtClean="0"/>
              <a:t>2025-04-10</a:t>
            </a:fld>
            <a:endParaRPr lang="sv-S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35625"/>
            <a:ext cx="2895600" cy="207875"/>
          </a:xfrm>
          <a:prstGeom prst="rect">
            <a:avLst/>
          </a:prstGeom>
        </p:spPr>
        <p:txBody>
          <a:bodyPr/>
          <a:lstStyle>
            <a:lvl1pPr algn="ctr">
              <a:defRPr sz="600" baseline="0"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Chalmers University of Technology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35625"/>
            <a:ext cx="2133600" cy="207875"/>
          </a:xfrm>
          <a:prstGeom prst="rect">
            <a:avLst/>
          </a:prstGeom>
        </p:spPr>
        <p:txBody>
          <a:bodyPr/>
          <a:lstStyle>
            <a:lvl1pPr algn="r">
              <a:defRPr sz="600" baseline="0">
                <a:solidFill>
                  <a:schemeClr val="bg1"/>
                </a:solidFill>
              </a:defRPr>
            </a:lvl1pPr>
          </a:lstStyle>
          <a:p>
            <a:fld id="{344E8EA3-C3DD-5544-8A1C-EA00A1673D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8890" y="614003"/>
            <a:ext cx="8217910" cy="6683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900"/>
              </a:lnSpc>
              <a:defRPr sz="3600" b="1" kern="900" cap="all" spc="-15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Headline</a:t>
            </a:r>
            <a:endParaRPr lang="sv-SE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8890" y="1282390"/>
            <a:ext cx="8217910" cy="3480241"/>
          </a:xfrm>
          <a:prstGeom prst="rect">
            <a:avLst/>
          </a:prstGeom>
        </p:spPr>
        <p:txBody>
          <a:bodyPr/>
          <a:lstStyle>
            <a:lvl1pPr>
              <a:defRPr sz="2600" baseline="0">
                <a:solidFill>
                  <a:schemeClr val="bg1"/>
                </a:solidFill>
              </a:defRPr>
            </a:lvl1pPr>
            <a:lvl2pPr>
              <a:defRPr sz="2200" baseline="0">
                <a:solidFill>
                  <a:schemeClr val="bg1"/>
                </a:solidFill>
              </a:defRPr>
            </a:lvl2pPr>
            <a:lvl3pPr>
              <a:defRPr sz="1800" baseline="0">
                <a:solidFill>
                  <a:schemeClr val="bg1"/>
                </a:solidFill>
              </a:defRPr>
            </a:lvl3pPr>
            <a:lvl4pPr>
              <a:defRPr sz="1600" baseline="0">
                <a:solidFill>
                  <a:schemeClr val="bg1"/>
                </a:solidFill>
              </a:defRPr>
            </a:lvl4pPr>
            <a:lvl5pPr>
              <a:defRPr sz="1400" baseline="0">
                <a:solidFill>
                  <a:schemeClr val="bg1"/>
                </a:solidFill>
              </a:defRPr>
            </a:lvl5pPr>
            <a:lvl6pPr>
              <a:defRPr sz="1100" baseline="0">
                <a:solidFill>
                  <a:schemeClr val="bg1"/>
                </a:solidFill>
              </a:defRPr>
            </a:lvl6pPr>
          </a:lstStyle>
          <a:p>
            <a:pPr lvl="0"/>
            <a:r>
              <a:rPr lang="en-GB" noProof="0" dirty="0"/>
              <a:t>List one column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sz="1000" baseline="0" noProof="0" dirty="0"/>
              <a:t>Sixth level</a:t>
            </a:r>
            <a:endParaRPr lang="en-GB" noProof="0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4926984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amble, list one 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4930275"/>
            <a:ext cx="9144000" cy="213226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68890" y="4935625"/>
            <a:ext cx="2133600" cy="207875"/>
          </a:xfrm>
          <a:prstGeom prst="rect">
            <a:avLst/>
          </a:prstGeom>
        </p:spPr>
        <p:txBody>
          <a:bodyPr/>
          <a:lstStyle>
            <a:lvl1pPr>
              <a:defRPr sz="600" baseline="0">
                <a:solidFill>
                  <a:schemeClr val="bg1"/>
                </a:solidFill>
              </a:defRPr>
            </a:lvl1pPr>
          </a:lstStyle>
          <a:p>
            <a:fld id="{8EC930D5-2296-40B1-9BD7-F0FFCE6E7CC2}" type="datetime1">
              <a:rPr lang="sv-SE" smtClean="0"/>
              <a:t>2025-04-10</a:t>
            </a:fld>
            <a:endParaRPr lang="sv-S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35625"/>
            <a:ext cx="2895600" cy="207875"/>
          </a:xfrm>
          <a:prstGeom prst="rect">
            <a:avLst/>
          </a:prstGeom>
        </p:spPr>
        <p:txBody>
          <a:bodyPr/>
          <a:lstStyle>
            <a:lvl1pPr algn="ctr">
              <a:defRPr sz="600" baseline="0"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Chalmers University of Technology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35625"/>
            <a:ext cx="2133600" cy="207875"/>
          </a:xfrm>
          <a:prstGeom prst="rect">
            <a:avLst/>
          </a:prstGeom>
        </p:spPr>
        <p:txBody>
          <a:bodyPr/>
          <a:lstStyle>
            <a:lvl1pPr algn="r">
              <a:defRPr sz="600" baseline="0">
                <a:solidFill>
                  <a:schemeClr val="bg1"/>
                </a:solidFill>
              </a:defRPr>
            </a:lvl1pPr>
          </a:lstStyle>
          <a:p>
            <a:fld id="{344E8EA3-C3DD-5544-8A1C-EA00A1673D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8890" y="614003"/>
            <a:ext cx="8217910" cy="6650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900"/>
              </a:lnSpc>
              <a:defRPr sz="3600" b="1" kern="900" cap="all" spc="-15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Headline</a:t>
            </a:r>
            <a:endParaRPr lang="sv-SE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8890" y="1282390"/>
            <a:ext cx="8217910" cy="3480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aseline="0">
                <a:solidFill>
                  <a:schemeClr val="bg1"/>
                </a:solidFill>
              </a:defRPr>
            </a:lvl1pPr>
            <a:lvl2pPr>
              <a:defRPr sz="2200" baseline="0">
                <a:solidFill>
                  <a:schemeClr val="bg1"/>
                </a:solidFill>
              </a:defRPr>
            </a:lvl2pPr>
            <a:lvl3pPr>
              <a:defRPr sz="1800" baseline="0">
                <a:solidFill>
                  <a:schemeClr val="bg1"/>
                </a:solidFill>
              </a:defRPr>
            </a:lvl3pPr>
            <a:lvl4pPr>
              <a:defRPr sz="1600" baseline="0">
                <a:solidFill>
                  <a:schemeClr val="bg1"/>
                </a:solidFill>
              </a:defRPr>
            </a:lvl4pPr>
            <a:lvl5pPr>
              <a:defRPr sz="1400" baseline="0">
                <a:solidFill>
                  <a:schemeClr val="bg1"/>
                </a:solidFill>
              </a:defRPr>
            </a:lvl5pPr>
            <a:lvl6pPr>
              <a:defRPr sz="1100" baseline="0">
                <a:solidFill>
                  <a:schemeClr val="bg1"/>
                </a:solidFill>
              </a:defRPr>
            </a:lvl6pPr>
          </a:lstStyle>
          <a:p>
            <a:pPr lvl="0"/>
            <a:r>
              <a:rPr lang="en-GB" noProof="0" dirty="0"/>
              <a:t>Preamble one column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sz="1000" baseline="0" noProof="0" dirty="0"/>
              <a:t>Sixth level</a:t>
            </a:r>
            <a:endParaRPr lang="en-GB" noProof="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4926984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two column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4930275"/>
            <a:ext cx="9144000" cy="213226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8890" y="614003"/>
            <a:ext cx="8217910" cy="6650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900"/>
              </a:lnSpc>
              <a:defRPr sz="3600" b="1" kern="900" cap="all" spc="-15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Headline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8890" y="1282390"/>
            <a:ext cx="8217910" cy="3480241"/>
          </a:xfrm>
          <a:prstGeom prst="rect">
            <a:avLst/>
          </a:prstGeom>
        </p:spPr>
        <p:txBody>
          <a:bodyPr numCol="2" spcCol="324000"/>
          <a:lstStyle>
            <a:lvl1pPr>
              <a:defRPr sz="2600" baseline="0">
                <a:solidFill>
                  <a:schemeClr val="bg1"/>
                </a:solidFill>
              </a:defRPr>
            </a:lvl1pPr>
            <a:lvl2pPr>
              <a:defRPr sz="2200" baseline="0">
                <a:solidFill>
                  <a:schemeClr val="bg1"/>
                </a:solidFill>
              </a:defRPr>
            </a:lvl2pPr>
            <a:lvl3pPr>
              <a:defRPr sz="1800" baseline="0">
                <a:solidFill>
                  <a:schemeClr val="bg1"/>
                </a:solidFill>
              </a:defRPr>
            </a:lvl3pPr>
            <a:lvl4pPr>
              <a:defRPr sz="1600" baseline="0">
                <a:solidFill>
                  <a:schemeClr val="bg1"/>
                </a:solidFill>
              </a:defRPr>
            </a:lvl4pPr>
            <a:lvl5pPr>
              <a:defRPr sz="1400"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GB" noProof="0" dirty="0"/>
              <a:t>List two columns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sz="1000" baseline="0" noProof="0" dirty="0"/>
              <a:t>Sixth level</a:t>
            </a:r>
            <a:endParaRPr lang="en-GB" noProof="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68890" y="4935625"/>
            <a:ext cx="2133600" cy="207875"/>
          </a:xfrm>
          <a:prstGeom prst="rect">
            <a:avLst/>
          </a:prstGeom>
        </p:spPr>
        <p:txBody>
          <a:bodyPr/>
          <a:lstStyle>
            <a:lvl1pPr>
              <a:defRPr sz="600" baseline="0">
                <a:solidFill>
                  <a:schemeClr val="bg1"/>
                </a:solidFill>
              </a:defRPr>
            </a:lvl1pPr>
          </a:lstStyle>
          <a:p>
            <a:fld id="{DAFD1D3A-BB52-4EFA-954B-7EEF15CC6CB7}" type="datetime1">
              <a:rPr lang="sv-SE" smtClean="0"/>
              <a:t>2025-04-10</a:t>
            </a:fld>
            <a:endParaRPr lang="sv-SE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35625"/>
            <a:ext cx="2895600" cy="207875"/>
          </a:xfrm>
          <a:prstGeom prst="rect">
            <a:avLst/>
          </a:prstGeom>
        </p:spPr>
        <p:txBody>
          <a:bodyPr/>
          <a:lstStyle>
            <a:lvl1pPr algn="ctr">
              <a:defRPr sz="600" baseline="0"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Chalmers University of Technology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35625"/>
            <a:ext cx="2133600" cy="207875"/>
          </a:xfrm>
          <a:prstGeom prst="rect">
            <a:avLst/>
          </a:prstGeom>
        </p:spPr>
        <p:txBody>
          <a:bodyPr/>
          <a:lstStyle>
            <a:lvl1pPr algn="r">
              <a:defRPr sz="600" baseline="0">
                <a:solidFill>
                  <a:schemeClr val="bg1"/>
                </a:solidFill>
              </a:defRPr>
            </a:lvl1pPr>
          </a:lstStyle>
          <a:p>
            <a:fld id="{344E8EA3-C3DD-5544-8A1C-EA00A1673D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926984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amble, list two column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4930275"/>
            <a:ext cx="9144000" cy="213226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8890" y="614003"/>
            <a:ext cx="8217910" cy="6595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900"/>
              </a:lnSpc>
              <a:defRPr sz="3600" b="1" kern="900" cap="all" spc="-15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Headline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8890" y="1276816"/>
            <a:ext cx="8217910" cy="3485816"/>
          </a:xfrm>
          <a:prstGeom prst="rect">
            <a:avLst/>
          </a:prstGeom>
        </p:spPr>
        <p:txBody>
          <a:bodyPr numCol="2" spcCol="324000"/>
          <a:lstStyle>
            <a:lvl1pPr marL="0" indent="0">
              <a:buNone/>
              <a:defRPr sz="2600" baseline="0">
                <a:solidFill>
                  <a:schemeClr val="bg1"/>
                </a:solidFill>
              </a:defRPr>
            </a:lvl1pPr>
            <a:lvl2pPr>
              <a:defRPr sz="2200" baseline="0">
                <a:solidFill>
                  <a:schemeClr val="bg1"/>
                </a:solidFill>
              </a:defRPr>
            </a:lvl2pPr>
            <a:lvl3pPr>
              <a:defRPr sz="1800" baseline="0">
                <a:solidFill>
                  <a:schemeClr val="bg1"/>
                </a:solidFill>
              </a:defRPr>
            </a:lvl3pPr>
            <a:lvl4pPr>
              <a:defRPr sz="1600" baseline="0">
                <a:solidFill>
                  <a:schemeClr val="bg1"/>
                </a:solidFill>
              </a:defRPr>
            </a:lvl4pPr>
            <a:lvl5pPr>
              <a:defRPr sz="1400"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GB" noProof="0" dirty="0"/>
              <a:t>Preamble two columns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sz="1000" baseline="0" noProof="0" dirty="0"/>
              <a:t>Sixth level</a:t>
            </a:r>
            <a:endParaRPr lang="en-GB" noProof="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68890" y="4935625"/>
            <a:ext cx="2133600" cy="207875"/>
          </a:xfrm>
          <a:prstGeom prst="rect">
            <a:avLst/>
          </a:prstGeom>
        </p:spPr>
        <p:txBody>
          <a:bodyPr/>
          <a:lstStyle>
            <a:lvl1pPr>
              <a:defRPr sz="600" baseline="0">
                <a:solidFill>
                  <a:schemeClr val="bg1"/>
                </a:solidFill>
              </a:defRPr>
            </a:lvl1pPr>
          </a:lstStyle>
          <a:p>
            <a:fld id="{37C7A958-01F5-4649-9976-C6F9478BFA88}" type="datetime1">
              <a:rPr lang="sv-SE" smtClean="0"/>
              <a:t>2025-04-10</a:t>
            </a:fld>
            <a:endParaRPr lang="sv-SE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35625"/>
            <a:ext cx="2895600" cy="207875"/>
          </a:xfrm>
          <a:prstGeom prst="rect">
            <a:avLst/>
          </a:prstGeom>
        </p:spPr>
        <p:txBody>
          <a:bodyPr/>
          <a:lstStyle>
            <a:lvl1pPr algn="ctr">
              <a:defRPr sz="600" baseline="0"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Chalmers University of Technology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35625"/>
            <a:ext cx="2133600" cy="207875"/>
          </a:xfrm>
          <a:prstGeom prst="rect">
            <a:avLst/>
          </a:prstGeom>
        </p:spPr>
        <p:txBody>
          <a:bodyPr/>
          <a:lstStyle>
            <a:lvl1pPr algn="r">
              <a:defRPr sz="600" baseline="0">
                <a:solidFill>
                  <a:schemeClr val="bg1"/>
                </a:solidFill>
              </a:defRPr>
            </a:lvl1pPr>
          </a:lstStyle>
          <a:p>
            <a:fld id="{344E8EA3-C3DD-5544-8A1C-EA00A1673D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926984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loc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4930275"/>
            <a:ext cx="9144000" cy="213226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68890" y="614003"/>
            <a:ext cx="8217910" cy="7264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900"/>
              </a:lnSpc>
              <a:defRPr sz="3600" b="1" kern="900" cap="all" spc="-15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Headline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8890" y="1343722"/>
            <a:ext cx="8217910" cy="3418909"/>
          </a:xfrm>
          <a:prstGeom prst="rect">
            <a:avLst/>
          </a:prstGeom>
        </p:spPr>
        <p:txBody>
          <a:bodyPr numCol="2" spcCol="324000"/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</a:defRPr>
            </a:lvl1pPr>
            <a:lvl2pPr>
              <a:defRPr sz="2200" baseline="0">
                <a:solidFill>
                  <a:schemeClr val="tx1"/>
                </a:solidFill>
              </a:defRPr>
            </a:lvl2pPr>
            <a:lvl3pPr>
              <a:defRPr sz="1800" baseline="0">
                <a:solidFill>
                  <a:schemeClr val="tx1"/>
                </a:solidFill>
              </a:defRPr>
            </a:lvl3pPr>
            <a:lvl4pPr>
              <a:defRPr sz="16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Text block over two columns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68890" y="4935625"/>
            <a:ext cx="2133600" cy="207875"/>
          </a:xfrm>
          <a:prstGeom prst="rect">
            <a:avLst/>
          </a:prstGeom>
        </p:spPr>
        <p:txBody>
          <a:bodyPr/>
          <a:lstStyle>
            <a:lvl1pPr>
              <a:defRPr sz="600" baseline="0">
                <a:solidFill>
                  <a:schemeClr val="bg1"/>
                </a:solidFill>
              </a:defRPr>
            </a:lvl1pPr>
          </a:lstStyle>
          <a:p>
            <a:fld id="{EB83C486-5415-4F15-B6C7-783C06D6EBAC}" type="datetime1">
              <a:rPr lang="sv-SE" smtClean="0"/>
              <a:t>2025-04-10</a:t>
            </a:fld>
            <a:endParaRPr lang="sv-SE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35625"/>
            <a:ext cx="2895600" cy="207875"/>
          </a:xfrm>
          <a:prstGeom prst="rect">
            <a:avLst/>
          </a:prstGeom>
        </p:spPr>
        <p:txBody>
          <a:bodyPr/>
          <a:lstStyle>
            <a:lvl1pPr algn="ctr">
              <a:defRPr sz="600" baseline="0"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Chalmers University of Technology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35625"/>
            <a:ext cx="2133600" cy="207875"/>
          </a:xfrm>
          <a:prstGeom prst="rect">
            <a:avLst/>
          </a:prstGeom>
        </p:spPr>
        <p:txBody>
          <a:bodyPr/>
          <a:lstStyle>
            <a:lvl1pPr algn="r">
              <a:defRPr sz="600" baseline="0">
                <a:solidFill>
                  <a:schemeClr val="bg1"/>
                </a:solidFill>
              </a:defRPr>
            </a:lvl1pPr>
          </a:lstStyle>
          <a:p>
            <a:fld id="{344E8EA3-C3DD-5544-8A1C-EA00A1673D37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4926984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imag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4930275"/>
            <a:ext cx="9144000" cy="213226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68890" y="4935625"/>
            <a:ext cx="2133600" cy="207875"/>
          </a:xfrm>
          <a:prstGeom prst="rect">
            <a:avLst/>
          </a:prstGeom>
        </p:spPr>
        <p:txBody>
          <a:bodyPr/>
          <a:lstStyle>
            <a:lvl1pPr>
              <a:defRPr sz="600" baseline="0">
                <a:solidFill>
                  <a:schemeClr val="bg1"/>
                </a:solidFill>
              </a:defRPr>
            </a:lvl1pPr>
          </a:lstStyle>
          <a:p>
            <a:fld id="{D7BF7417-E208-4BF4-8982-9821B3401D4F}" type="datetime1">
              <a:rPr lang="sv-SE" smtClean="0"/>
              <a:t>2025-04-10</a:t>
            </a:fld>
            <a:endParaRPr lang="sv-SE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35625"/>
            <a:ext cx="2895600" cy="207875"/>
          </a:xfrm>
          <a:prstGeom prst="rect">
            <a:avLst/>
          </a:prstGeom>
        </p:spPr>
        <p:txBody>
          <a:bodyPr/>
          <a:lstStyle>
            <a:lvl1pPr algn="ctr">
              <a:defRPr sz="600" baseline="0"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Chalmers University of Technology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35625"/>
            <a:ext cx="2133600" cy="207875"/>
          </a:xfrm>
          <a:prstGeom prst="rect">
            <a:avLst/>
          </a:prstGeom>
        </p:spPr>
        <p:txBody>
          <a:bodyPr/>
          <a:lstStyle>
            <a:lvl1pPr algn="r">
              <a:defRPr sz="600" baseline="0">
                <a:solidFill>
                  <a:schemeClr val="bg1"/>
                </a:solidFill>
              </a:defRPr>
            </a:lvl1pPr>
          </a:lstStyle>
          <a:p>
            <a:fld id="{344E8EA3-C3DD-5544-8A1C-EA00A1673D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68890" y="614003"/>
            <a:ext cx="5875349" cy="9937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900"/>
              </a:lnSpc>
              <a:defRPr sz="3600" b="1" kern="900" cap="all" spc="-15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Headline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68890" y="1709378"/>
            <a:ext cx="5875349" cy="3154853"/>
          </a:xfrm>
          <a:prstGeom prst="rect">
            <a:avLst/>
          </a:prstGeom>
        </p:spPr>
        <p:txBody>
          <a:bodyPr/>
          <a:lstStyle>
            <a:lvl1pPr>
              <a:defRPr sz="2600" baseline="0">
                <a:solidFill>
                  <a:schemeClr val="bg1"/>
                </a:solidFill>
              </a:defRPr>
            </a:lvl1pPr>
            <a:lvl2pPr>
              <a:defRPr sz="2200" baseline="0">
                <a:solidFill>
                  <a:schemeClr val="bg1"/>
                </a:solidFill>
              </a:defRPr>
            </a:lvl2pPr>
            <a:lvl3pPr>
              <a:defRPr sz="1800" baseline="0">
                <a:solidFill>
                  <a:schemeClr val="bg1"/>
                </a:solidFill>
              </a:defRPr>
            </a:lvl3pPr>
            <a:lvl4pPr>
              <a:defRPr sz="1600" baseline="0">
                <a:solidFill>
                  <a:schemeClr val="bg1"/>
                </a:solidFill>
              </a:defRPr>
            </a:lvl4pPr>
            <a:lvl5pPr>
              <a:defRPr sz="1400" baseline="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GB" noProof="0" dirty="0"/>
              <a:t>List 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sz="1000" baseline="0" noProof="0" dirty="0"/>
              <a:t>Sixth level</a:t>
            </a:r>
            <a:endParaRPr lang="en-GB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53200" y="418169"/>
            <a:ext cx="2590800" cy="4512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noProof="0" dirty="0"/>
              <a:t>Bild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4926984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a bilden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483864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905744" y="3356056"/>
            <a:ext cx="7406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E52C-E878-4A93-8F65-B8A707D5ABFE}" type="datetime1">
              <a:rPr lang="sv-SE" smtClean="0"/>
              <a:t>2025-04-10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Chalmers University of Technology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32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FA45-FB3D-47F4-B2F3-B550ED5EE4A8}" type="datetime1">
              <a:rPr lang="sv-SE" smtClean="0"/>
              <a:t>2025-04-10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Chalmers University of Technology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29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4930275"/>
            <a:ext cx="9144000" cy="213226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68890" y="4935625"/>
            <a:ext cx="2133600" cy="207875"/>
          </a:xfrm>
          <a:prstGeom prst="rect">
            <a:avLst/>
          </a:prstGeom>
        </p:spPr>
        <p:txBody>
          <a:bodyPr/>
          <a:lstStyle>
            <a:lvl1pPr>
              <a:defRPr sz="600" baseline="0">
                <a:solidFill>
                  <a:schemeClr val="bg1"/>
                </a:solidFill>
              </a:defRPr>
            </a:lvl1pPr>
          </a:lstStyle>
          <a:p>
            <a:fld id="{9B647D17-8EA7-46E0-8852-EBA2D94B4C1D}" type="datetime1">
              <a:rPr lang="sv-SE" smtClean="0"/>
              <a:t>2025-04-10</a:t>
            </a:fld>
            <a:endParaRPr lang="sv-S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35625"/>
            <a:ext cx="2895600" cy="207875"/>
          </a:xfrm>
          <a:prstGeom prst="rect">
            <a:avLst/>
          </a:prstGeom>
        </p:spPr>
        <p:txBody>
          <a:bodyPr/>
          <a:lstStyle>
            <a:lvl1pPr algn="ctr">
              <a:defRPr sz="600" baseline="0"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Chalmers University of Technology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35625"/>
            <a:ext cx="2133600" cy="207875"/>
          </a:xfrm>
          <a:prstGeom prst="rect">
            <a:avLst/>
          </a:prstGeom>
        </p:spPr>
        <p:txBody>
          <a:bodyPr/>
          <a:lstStyle>
            <a:lvl1pPr algn="r">
              <a:defRPr sz="600" baseline="0">
                <a:solidFill>
                  <a:schemeClr val="bg1"/>
                </a:solidFill>
              </a:defRPr>
            </a:lvl1pPr>
          </a:lstStyle>
          <a:p>
            <a:fld id="{344E8EA3-C3DD-5544-8A1C-EA00A1673D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8890" y="614003"/>
            <a:ext cx="8217910" cy="6683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900"/>
              </a:lnSpc>
              <a:defRPr sz="3600" b="1" kern="900" cap="all" spc="-15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8890" y="1282390"/>
            <a:ext cx="8217910" cy="3480241"/>
          </a:xfrm>
          <a:prstGeom prst="rect">
            <a:avLst/>
          </a:prstGeom>
        </p:spPr>
        <p:txBody>
          <a:bodyPr/>
          <a:lstStyle>
            <a:lvl1pPr>
              <a:defRPr sz="2600" baseline="0">
                <a:solidFill>
                  <a:schemeClr val="tx1"/>
                </a:solidFill>
              </a:defRPr>
            </a:lvl1pPr>
            <a:lvl2pPr>
              <a:defRPr sz="2200" baseline="0">
                <a:solidFill>
                  <a:schemeClr val="tx1"/>
                </a:solidFill>
              </a:defRPr>
            </a:lvl2pPr>
            <a:lvl3pPr>
              <a:defRPr sz="1800" baseline="0">
                <a:solidFill>
                  <a:schemeClr val="tx1"/>
                </a:solidFill>
              </a:defRPr>
            </a:lvl3pPr>
            <a:lvl4pPr>
              <a:defRPr sz="16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100" baseline="0"/>
            </a:lvl6pPr>
          </a:lstStyle>
          <a:p>
            <a:pPr lvl="0"/>
            <a:r>
              <a:rPr lang="en-GB" noProof="0" dirty="0"/>
              <a:t>List one column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sz="1000" baseline="0" noProof="0" dirty="0"/>
              <a:t>Sixth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64838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497580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905744" y="3363849"/>
            <a:ext cx="7406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80EFC-4CC0-47B8-A43B-2D56B18548E5}" type="datetime1">
              <a:rPr lang="sv-SE" smtClean="0"/>
              <a:t>2025-04-10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Chalmers University of Technology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69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590675"/>
            <a:ext cx="3479802" cy="28111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58" y="1590675"/>
            <a:ext cx="3479802" cy="28111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2B34-03AC-4C54-94F8-6BB81735177B}" type="datetime1">
              <a:rPr lang="sv-SE" smtClean="0"/>
              <a:t>2025-04-10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Chalmers University of Technology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59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543050"/>
            <a:ext cx="3479802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218706"/>
            <a:ext cx="3479802" cy="2183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6958" y="1543050"/>
            <a:ext cx="3479802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6958" y="2218705"/>
            <a:ext cx="3479802" cy="2183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26E38-0B3B-4A82-9FAB-91F72ABE1102}" type="datetime1">
              <a:rPr lang="sv-SE" smtClean="0"/>
              <a:t>2025-04-10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Chalmers University of Technology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817D8-9A00-4834-B774-7B13CD3E22D8}" type="datetime1">
              <a:rPr lang="sv-SE" smtClean="0"/>
              <a:t>2025-04-10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Chalmers University of Technology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55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75E0B-89D9-42C9-B854-3D351243B399}" type="datetime1">
              <a:rPr lang="sv-SE" smtClean="0"/>
              <a:t>2025-04-10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Chalmers University of Technology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53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2" y="0"/>
            <a:ext cx="3490722" cy="51435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589788"/>
            <a:ext cx="2638175" cy="1570481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238" y="609600"/>
            <a:ext cx="4446258" cy="39710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599" y="2282288"/>
            <a:ext cx="2638175" cy="229837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598" y="4834890"/>
            <a:ext cx="2638176" cy="273844"/>
          </a:xfrm>
        </p:spPr>
        <p:txBody>
          <a:bodyPr/>
          <a:lstStyle>
            <a:lvl1pPr algn="l">
              <a:defRPr/>
            </a:lvl1pPr>
          </a:lstStyle>
          <a:p>
            <a:fld id="{41404225-FBED-4E24-B93F-9F708ACC1B92}" type="datetime1">
              <a:rPr lang="sv-SE" smtClean="0"/>
              <a:t>2025-04-10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94238" y="4834890"/>
            <a:ext cx="4000514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Chalmers University of Technology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8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3433762"/>
            <a:ext cx="9141619" cy="170973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433763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599521"/>
            <a:ext cx="7585234" cy="557762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4286250"/>
            <a:ext cx="7584948" cy="4572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0A362E-CF72-4807-B2A9-D35CBED8BA73}" type="datetime1">
              <a:rPr lang="sv-SE" smtClean="0"/>
              <a:t>2025-04-10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22959" y="4835129"/>
            <a:ext cx="5113697" cy="273844"/>
          </a:xfrm>
        </p:spPr>
        <p:txBody>
          <a:bodyPr/>
          <a:lstStyle/>
          <a:p>
            <a:pPr algn="l"/>
            <a:r>
              <a:rPr lang="en-US"/>
              <a:t>Chalmers University of Technology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63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98D35-8954-4EA8-8BCF-030952EA959C}" type="datetime1">
              <a:rPr lang="sv-SE" smtClean="0"/>
              <a:t>2025-04-10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Chalmers University of Technology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205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1D92A-BD5D-4FF3-AB5B-AA91E6AB6181}" type="datetime1">
              <a:rPr lang="sv-SE" smtClean="0"/>
              <a:t>2025-04-10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Chalmers University of Technology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3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forut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3147" y="925116"/>
            <a:ext cx="7035403" cy="3618310"/>
          </a:xfrm>
        </p:spPr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413147" y="303610"/>
            <a:ext cx="7035403" cy="369332"/>
          </a:xfrm>
        </p:spPr>
        <p:txBody>
          <a:bodyPr/>
          <a:lstStyle/>
          <a:p>
            <a:r>
              <a:rPr lang="sv-SE" noProof="0"/>
              <a:t>Klicka här för att ändra format</a:t>
            </a:r>
            <a:endParaRPr lang="en-GB" noProof="0" dirty="0"/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2A5FB641-6175-4A13-AE81-DC1C7C208C18}"/>
              </a:ext>
            </a:extLst>
          </p:cNvPr>
          <p:cNvSpPr/>
          <p:nvPr userDrawn="1"/>
        </p:nvSpPr>
        <p:spPr>
          <a:xfrm>
            <a:off x="7762874" y="0"/>
            <a:ext cx="1381125" cy="5143501"/>
          </a:xfrm>
          <a:custGeom>
            <a:avLst/>
            <a:gdLst>
              <a:gd name="connsiteX0" fmla="*/ 1512815 w 1841500"/>
              <a:gd name="connsiteY0" fmla="*/ 6463665 h 6858001"/>
              <a:gd name="connsiteX1" fmla="*/ 1512815 w 1841500"/>
              <a:gd name="connsiteY1" fmla="*/ 6706425 h 6858001"/>
              <a:gd name="connsiteX2" fmla="*/ 1685690 w 1841500"/>
              <a:gd name="connsiteY2" fmla="*/ 6706425 h 6858001"/>
              <a:gd name="connsiteX3" fmla="*/ 1685690 w 1841500"/>
              <a:gd name="connsiteY3" fmla="*/ 6661561 h 6858001"/>
              <a:gd name="connsiteX4" fmla="*/ 1566360 w 1841500"/>
              <a:gd name="connsiteY4" fmla="*/ 6661561 h 6858001"/>
              <a:gd name="connsiteX5" fmla="*/ 1566360 w 1841500"/>
              <a:gd name="connsiteY5" fmla="*/ 6602016 h 6858001"/>
              <a:gd name="connsiteX6" fmla="*/ 1678629 w 1841500"/>
              <a:gd name="connsiteY6" fmla="*/ 6602016 h 6858001"/>
              <a:gd name="connsiteX7" fmla="*/ 1678629 w 1841500"/>
              <a:gd name="connsiteY7" fmla="*/ 6560558 h 6858001"/>
              <a:gd name="connsiteX8" fmla="*/ 1566360 w 1841500"/>
              <a:gd name="connsiteY8" fmla="*/ 6560558 h 6858001"/>
              <a:gd name="connsiteX9" fmla="*/ 1566360 w 1841500"/>
              <a:gd name="connsiteY9" fmla="*/ 6508529 h 6858001"/>
              <a:gd name="connsiteX10" fmla="*/ 1685925 w 1841500"/>
              <a:gd name="connsiteY10" fmla="*/ 6508529 h 6858001"/>
              <a:gd name="connsiteX11" fmla="*/ 1685925 w 1841500"/>
              <a:gd name="connsiteY11" fmla="*/ 6463665 h 6858001"/>
              <a:gd name="connsiteX12" fmla="*/ 1389411 w 1841500"/>
              <a:gd name="connsiteY12" fmla="*/ 6457793 h 6858001"/>
              <a:gd name="connsiteX13" fmla="*/ 1356755 w 1841500"/>
              <a:gd name="connsiteY13" fmla="*/ 6462149 h 6858001"/>
              <a:gd name="connsiteX14" fmla="*/ 1327327 w 1841500"/>
              <a:gd name="connsiteY14" fmla="*/ 6475785 h 6858001"/>
              <a:gd name="connsiteX15" fmla="*/ 1306443 w 1841500"/>
              <a:gd name="connsiteY15" fmla="*/ 6498889 h 6858001"/>
              <a:gd name="connsiteX16" fmla="*/ 1298469 w 1841500"/>
              <a:gd name="connsiteY16" fmla="*/ 6531274 h 6858001"/>
              <a:gd name="connsiteX17" fmla="*/ 1304734 w 1841500"/>
              <a:gd name="connsiteY17" fmla="*/ 6559681 h 6858001"/>
              <a:gd name="connsiteX18" fmla="*/ 1321252 w 1841500"/>
              <a:gd name="connsiteY18" fmla="*/ 6579188 h 6858001"/>
              <a:gd name="connsiteX19" fmla="*/ 1344414 w 1841500"/>
              <a:gd name="connsiteY19" fmla="*/ 6592066 h 6858001"/>
              <a:gd name="connsiteX20" fmla="*/ 1370995 w 1841500"/>
              <a:gd name="connsiteY20" fmla="*/ 6600399 h 6858001"/>
              <a:gd name="connsiteX21" fmla="*/ 1397385 w 1841500"/>
              <a:gd name="connsiteY21" fmla="*/ 6607216 h 6858001"/>
              <a:gd name="connsiteX22" fmla="*/ 1420548 w 1841500"/>
              <a:gd name="connsiteY22" fmla="*/ 6614224 h 6858001"/>
              <a:gd name="connsiteX23" fmla="*/ 1437065 w 1841500"/>
              <a:gd name="connsiteY23" fmla="*/ 6624450 h 6858001"/>
              <a:gd name="connsiteX24" fmla="*/ 1443331 w 1841500"/>
              <a:gd name="connsiteY24" fmla="*/ 6640548 h 6858001"/>
              <a:gd name="connsiteX25" fmla="*/ 1438584 w 1841500"/>
              <a:gd name="connsiteY25" fmla="*/ 6655698 h 6858001"/>
              <a:gd name="connsiteX26" fmla="*/ 1426623 w 1841500"/>
              <a:gd name="connsiteY26" fmla="*/ 6664978 h 6858001"/>
              <a:gd name="connsiteX27" fmla="*/ 1411245 w 1841500"/>
              <a:gd name="connsiteY27" fmla="*/ 6669523 h 6858001"/>
              <a:gd name="connsiteX28" fmla="*/ 1396056 w 1841500"/>
              <a:gd name="connsiteY28" fmla="*/ 6670849 h 6858001"/>
              <a:gd name="connsiteX29" fmla="*/ 1375551 w 1841500"/>
              <a:gd name="connsiteY29" fmla="*/ 6668198 h 6858001"/>
              <a:gd name="connsiteX30" fmla="*/ 1358274 w 1841500"/>
              <a:gd name="connsiteY30" fmla="*/ 6660433 h 6858001"/>
              <a:gd name="connsiteX31" fmla="*/ 1346503 w 1841500"/>
              <a:gd name="connsiteY31" fmla="*/ 6646608 h 6858001"/>
              <a:gd name="connsiteX32" fmla="*/ 1342136 w 1841500"/>
              <a:gd name="connsiteY32" fmla="*/ 6625965 h 6858001"/>
              <a:gd name="connsiteX33" fmla="*/ 1290305 w 1841500"/>
              <a:gd name="connsiteY33" fmla="*/ 6625965 h 6858001"/>
              <a:gd name="connsiteX34" fmla="*/ 1298469 w 1841500"/>
              <a:gd name="connsiteY34" fmla="*/ 6664599 h 6858001"/>
              <a:gd name="connsiteX35" fmla="*/ 1321442 w 1841500"/>
              <a:gd name="connsiteY35" fmla="*/ 6691492 h 6858001"/>
              <a:gd name="connsiteX36" fmla="*/ 1354857 w 1841500"/>
              <a:gd name="connsiteY36" fmla="*/ 6707021 h 6858001"/>
              <a:gd name="connsiteX37" fmla="*/ 1393967 w 1841500"/>
              <a:gd name="connsiteY37" fmla="*/ 6711945 h 6858001"/>
              <a:gd name="connsiteX38" fmla="*/ 1437825 w 1841500"/>
              <a:gd name="connsiteY38" fmla="*/ 6706264 h 6858001"/>
              <a:gd name="connsiteX39" fmla="*/ 1469531 w 1841500"/>
              <a:gd name="connsiteY39" fmla="*/ 6689977 h 6858001"/>
              <a:gd name="connsiteX40" fmla="*/ 1488707 w 1841500"/>
              <a:gd name="connsiteY40" fmla="*/ 6665357 h 6858001"/>
              <a:gd name="connsiteX41" fmla="*/ 1495162 w 1841500"/>
              <a:gd name="connsiteY41" fmla="*/ 6634298 h 6858001"/>
              <a:gd name="connsiteX42" fmla="*/ 1486618 w 1841500"/>
              <a:gd name="connsiteY42" fmla="*/ 6600967 h 6858001"/>
              <a:gd name="connsiteX43" fmla="*/ 1465924 w 1841500"/>
              <a:gd name="connsiteY43" fmla="*/ 6579945 h 6858001"/>
              <a:gd name="connsiteX44" fmla="*/ 1441812 w 1841500"/>
              <a:gd name="connsiteY44" fmla="*/ 6568582 h 6858001"/>
              <a:gd name="connsiteX45" fmla="*/ 1422826 w 1841500"/>
              <a:gd name="connsiteY45" fmla="*/ 6563658 h 6858001"/>
              <a:gd name="connsiteX46" fmla="*/ 1385993 w 1841500"/>
              <a:gd name="connsiteY46" fmla="*/ 6554000 h 6858001"/>
              <a:gd name="connsiteX47" fmla="*/ 1363780 w 1841500"/>
              <a:gd name="connsiteY47" fmla="*/ 6546614 h 6858001"/>
              <a:gd name="connsiteX48" fmla="*/ 1352958 w 1841500"/>
              <a:gd name="connsiteY48" fmla="*/ 6538470 h 6858001"/>
              <a:gd name="connsiteX49" fmla="*/ 1350300 w 1841500"/>
              <a:gd name="connsiteY49" fmla="*/ 6526918 h 6858001"/>
              <a:gd name="connsiteX50" fmla="*/ 1353717 w 1841500"/>
              <a:gd name="connsiteY50" fmla="*/ 6514040 h 6858001"/>
              <a:gd name="connsiteX51" fmla="*/ 1362451 w 1841500"/>
              <a:gd name="connsiteY51" fmla="*/ 6505518 h 6858001"/>
              <a:gd name="connsiteX52" fmla="*/ 1374222 w 1841500"/>
              <a:gd name="connsiteY52" fmla="*/ 6500594 h 6858001"/>
              <a:gd name="connsiteX53" fmla="*/ 1387133 w 1841500"/>
              <a:gd name="connsiteY53" fmla="*/ 6499268 h 6858001"/>
              <a:gd name="connsiteX54" fmla="*/ 1405359 w 1841500"/>
              <a:gd name="connsiteY54" fmla="*/ 6500973 h 6858001"/>
              <a:gd name="connsiteX55" fmla="*/ 1420168 w 1841500"/>
              <a:gd name="connsiteY55" fmla="*/ 6506843 h 6858001"/>
              <a:gd name="connsiteX56" fmla="*/ 1430610 w 1841500"/>
              <a:gd name="connsiteY56" fmla="*/ 6518017 h 6858001"/>
              <a:gd name="connsiteX57" fmla="*/ 1435167 w 1841500"/>
              <a:gd name="connsiteY57" fmla="*/ 6536008 h 6858001"/>
              <a:gd name="connsiteX58" fmla="*/ 1486998 w 1841500"/>
              <a:gd name="connsiteY58" fmla="*/ 6536008 h 6858001"/>
              <a:gd name="connsiteX59" fmla="*/ 1479024 w 1841500"/>
              <a:gd name="connsiteY59" fmla="*/ 6500215 h 6858001"/>
              <a:gd name="connsiteX60" fmla="*/ 1457380 w 1841500"/>
              <a:gd name="connsiteY60" fmla="*/ 6475785 h 6858001"/>
              <a:gd name="connsiteX61" fmla="*/ 1426243 w 1841500"/>
              <a:gd name="connsiteY61" fmla="*/ 6462149 h 6858001"/>
              <a:gd name="connsiteX62" fmla="*/ 1389411 w 1841500"/>
              <a:gd name="connsiteY62" fmla="*/ 6457793 h 6858001"/>
              <a:gd name="connsiteX63" fmla="*/ 1622965 w 1841500"/>
              <a:gd name="connsiteY63" fmla="*/ 6384507 h 6858001"/>
              <a:gd name="connsiteX64" fmla="*/ 1622965 w 1841500"/>
              <a:gd name="connsiteY64" fmla="*/ 6447106 h 6858001"/>
              <a:gd name="connsiteX65" fmla="*/ 1685925 w 1841500"/>
              <a:gd name="connsiteY65" fmla="*/ 6447106 h 6858001"/>
              <a:gd name="connsiteX66" fmla="*/ 1685925 w 1841500"/>
              <a:gd name="connsiteY66" fmla="*/ 6384507 h 6858001"/>
              <a:gd name="connsiteX67" fmla="*/ 1356180 w 1841500"/>
              <a:gd name="connsiteY67" fmla="*/ 6246039 h 6858001"/>
              <a:gd name="connsiteX68" fmla="*/ 1414883 w 1841500"/>
              <a:gd name="connsiteY68" fmla="*/ 6246039 h 6858001"/>
              <a:gd name="connsiteX69" fmla="*/ 1442619 w 1841500"/>
              <a:gd name="connsiteY69" fmla="*/ 6253991 h 6858001"/>
              <a:gd name="connsiteX70" fmla="*/ 1451738 w 1841500"/>
              <a:gd name="connsiteY70" fmla="*/ 6279742 h 6858001"/>
              <a:gd name="connsiteX71" fmla="*/ 1442619 w 1841500"/>
              <a:gd name="connsiteY71" fmla="*/ 6306250 h 6858001"/>
              <a:gd name="connsiteX72" fmla="*/ 1414883 w 1841500"/>
              <a:gd name="connsiteY72" fmla="*/ 6314392 h 6858001"/>
              <a:gd name="connsiteX73" fmla="*/ 1356180 w 1841500"/>
              <a:gd name="connsiteY73" fmla="*/ 6314392 h 6858001"/>
              <a:gd name="connsiteX74" fmla="*/ 1356180 w 1841500"/>
              <a:gd name="connsiteY74" fmla="*/ 6246039 h 6858001"/>
              <a:gd name="connsiteX75" fmla="*/ 1537763 w 1841500"/>
              <a:gd name="connsiteY75" fmla="*/ 6204580 h 6858001"/>
              <a:gd name="connsiteX76" fmla="*/ 1537763 w 1841500"/>
              <a:gd name="connsiteY76" fmla="*/ 6447575 h 6858001"/>
              <a:gd name="connsiteX77" fmla="*/ 1591308 w 1841500"/>
              <a:gd name="connsiteY77" fmla="*/ 6447575 h 6858001"/>
              <a:gd name="connsiteX78" fmla="*/ 1591308 w 1841500"/>
              <a:gd name="connsiteY78" fmla="*/ 6204580 h 6858001"/>
              <a:gd name="connsiteX79" fmla="*/ 1302635 w 1841500"/>
              <a:gd name="connsiteY79" fmla="*/ 6204580 h 6858001"/>
              <a:gd name="connsiteX80" fmla="*/ 1302635 w 1841500"/>
              <a:gd name="connsiteY80" fmla="*/ 6447575 h 6858001"/>
              <a:gd name="connsiteX81" fmla="*/ 1356184 w 1841500"/>
              <a:gd name="connsiteY81" fmla="*/ 6447575 h 6858001"/>
              <a:gd name="connsiteX82" fmla="*/ 1356184 w 1841500"/>
              <a:gd name="connsiteY82" fmla="*/ 6352688 h 6858001"/>
              <a:gd name="connsiteX83" fmla="*/ 1409732 w 1841500"/>
              <a:gd name="connsiteY83" fmla="*/ 6352688 h 6858001"/>
              <a:gd name="connsiteX84" fmla="*/ 1438785 w 1841500"/>
              <a:gd name="connsiteY84" fmla="*/ 6361400 h 6858001"/>
              <a:gd name="connsiteX85" fmla="*/ 1450368 w 1841500"/>
              <a:gd name="connsiteY85" fmla="*/ 6389431 h 6858001"/>
              <a:gd name="connsiteX86" fmla="*/ 1453407 w 1841500"/>
              <a:gd name="connsiteY86" fmla="*/ 6419923 h 6858001"/>
              <a:gd name="connsiteX87" fmla="*/ 1458913 w 1841500"/>
              <a:gd name="connsiteY87" fmla="*/ 6447575 h 6858001"/>
              <a:gd name="connsiteX88" fmla="*/ 1512462 w 1841500"/>
              <a:gd name="connsiteY88" fmla="*/ 6447575 h 6858001"/>
              <a:gd name="connsiteX89" fmla="*/ 1506765 w 1841500"/>
              <a:gd name="connsiteY89" fmla="*/ 6435075 h 6858001"/>
              <a:gd name="connsiteX90" fmla="*/ 1504107 w 1841500"/>
              <a:gd name="connsiteY90" fmla="*/ 6419545 h 6858001"/>
              <a:gd name="connsiteX91" fmla="*/ 1502968 w 1841500"/>
              <a:gd name="connsiteY91" fmla="*/ 6403635 h 6858001"/>
              <a:gd name="connsiteX92" fmla="*/ 1502208 w 1841500"/>
              <a:gd name="connsiteY92" fmla="*/ 6389999 h 6858001"/>
              <a:gd name="connsiteX93" fmla="*/ 1499739 w 1841500"/>
              <a:gd name="connsiteY93" fmla="*/ 6371627 h 6858001"/>
              <a:gd name="connsiteX94" fmla="*/ 1493663 w 1841500"/>
              <a:gd name="connsiteY94" fmla="*/ 6354771 h 6858001"/>
              <a:gd name="connsiteX95" fmla="*/ 1483029 w 1841500"/>
              <a:gd name="connsiteY95" fmla="*/ 6341514 h 6858001"/>
              <a:gd name="connsiteX96" fmla="*/ 1466699 w 1841500"/>
              <a:gd name="connsiteY96" fmla="*/ 6333180 h 6858001"/>
              <a:gd name="connsiteX97" fmla="*/ 1466699 w 1841500"/>
              <a:gd name="connsiteY97" fmla="*/ 6332612 h 6858001"/>
              <a:gd name="connsiteX98" fmla="*/ 1496321 w 1841500"/>
              <a:gd name="connsiteY98" fmla="*/ 6308748 h 6858001"/>
              <a:gd name="connsiteX99" fmla="*/ 1505246 w 1841500"/>
              <a:gd name="connsiteY99" fmla="*/ 6271626 h 6858001"/>
              <a:gd name="connsiteX100" fmla="*/ 1500309 w 1841500"/>
              <a:gd name="connsiteY100" fmla="*/ 6245679 h 6858001"/>
              <a:gd name="connsiteX101" fmla="*/ 1486068 w 1841500"/>
              <a:gd name="connsiteY101" fmla="*/ 6224277 h 6858001"/>
              <a:gd name="connsiteX102" fmla="*/ 1463471 w 1841500"/>
              <a:gd name="connsiteY102" fmla="*/ 6209883 h 6858001"/>
              <a:gd name="connsiteX103" fmla="*/ 1434038 w 1841500"/>
              <a:gd name="connsiteY103" fmla="*/ 6204580 h 6858001"/>
              <a:gd name="connsiteX104" fmla="*/ 0 w 1841500"/>
              <a:gd name="connsiteY104" fmla="*/ 0 h 6858001"/>
              <a:gd name="connsiteX105" fmla="*/ 1841500 w 1841500"/>
              <a:gd name="connsiteY105" fmla="*/ 0 h 6858001"/>
              <a:gd name="connsiteX106" fmla="*/ 1841500 w 1841500"/>
              <a:gd name="connsiteY106" fmla="*/ 6057901 h 6858001"/>
              <a:gd name="connsiteX107" fmla="*/ 1841499 w 1841500"/>
              <a:gd name="connsiteY107" fmla="*/ 6057901 h 6858001"/>
              <a:gd name="connsiteX108" fmla="*/ 1841499 w 1841500"/>
              <a:gd name="connsiteY108" fmla="*/ 6858001 h 6858001"/>
              <a:gd name="connsiteX109" fmla="*/ 0 w 1841500"/>
              <a:gd name="connsiteY109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841500" h="6858001">
                <a:moveTo>
                  <a:pt x="1512815" y="6463665"/>
                </a:moveTo>
                <a:lnTo>
                  <a:pt x="1512815" y="6706425"/>
                </a:lnTo>
                <a:lnTo>
                  <a:pt x="1685690" y="6706425"/>
                </a:lnTo>
                <a:lnTo>
                  <a:pt x="1685690" y="6661561"/>
                </a:lnTo>
                <a:lnTo>
                  <a:pt x="1566360" y="6661561"/>
                </a:lnTo>
                <a:lnTo>
                  <a:pt x="1566360" y="6602016"/>
                </a:lnTo>
                <a:lnTo>
                  <a:pt x="1678629" y="6602016"/>
                </a:lnTo>
                <a:lnTo>
                  <a:pt x="1678629" y="6560558"/>
                </a:lnTo>
                <a:lnTo>
                  <a:pt x="1566360" y="6560558"/>
                </a:lnTo>
                <a:lnTo>
                  <a:pt x="1566360" y="6508529"/>
                </a:lnTo>
                <a:lnTo>
                  <a:pt x="1685925" y="6508529"/>
                </a:lnTo>
                <a:lnTo>
                  <a:pt x="1685925" y="6463665"/>
                </a:lnTo>
                <a:close/>
                <a:moveTo>
                  <a:pt x="1389411" y="6457793"/>
                </a:moveTo>
                <a:cubicBezTo>
                  <a:pt x="1378589" y="6457793"/>
                  <a:pt x="1367577" y="6459308"/>
                  <a:pt x="1356755" y="6462149"/>
                </a:cubicBezTo>
                <a:cubicBezTo>
                  <a:pt x="1345743" y="6465179"/>
                  <a:pt x="1336061" y="6469724"/>
                  <a:pt x="1327327" y="6475785"/>
                </a:cubicBezTo>
                <a:cubicBezTo>
                  <a:pt x="1318783" y="6482034"/>
                  <a:pt x="1311759" y="6489610"/>
                  <a:pt x="1306443" y="6498889"/>
                </a:cubicBezTo>
                <a:cubicBezTo>
                  <a:pt x="1301127" y="6507980"/>
                  <a:pt x="1298469" y="6518775"/>
                  <a:pt x="1298469" y="6531274"/>
                </a:cubicBezTo>
                <a:cubicBezTo>
                  <a:pt x="1298469" y="6542447"/>
                  <a:pt x="1300557" y="6551917"/>
                  <a:pt x="1304734" y="6559681"/>
                </a:cubicBezTo>
                <a:cubicBezTo>
                  <a:pt x="1308911" y="6567446"/>
                  <a:pt x="1314417" y="6574074"/>
                  <a:pt x="1321252" y="6579188"/>
                </a:cubicBezTo>
                <a:cubicBezTo>
                  <a:pt x="1328087" y="6584490"/>
                  <a:pt x="1335871" y="6588657"/>
                  <a:pt x="1344414" y="6592066"/>
                </a:cubicBezTo>
                <a:cubicBezTo>
                  <a:pt x="1353148" y="6595285"/>
                  <a:pt x="1361881" y="6598126"/>
                  <a:pt x="1370995" y="6600399"/>
                </a:cubicBezTo>
                <a:cubicBezTo>
                  <a:pt x="1379918" y="6602861"/>
                  <a:pt x="1388651" y="6605133"/>
                  <a:pt x="1397385" y="6607216"/>
                </a:cubicBezTo>
                <a:cubicBezTo>
                  <a:pt x="1405929" y="6609300"/>
                  <a:pt x="1413713" y="6611572"/>
                  <a:pt x="1420548" y="6614224"/>
                </a:cubicBezTo>
                <a:cubicBezTo>
                  <a:pt x="1427383" y="6617064"/>
                  <a:pt x="1432888" y="6620473"/>
                  <a:pt x="1437065" y="6624450"/>
                </a:cubicBezTo>
                <a:cubicBezTo>
                  <a:pt x="1441242" y="6628617"/>
                  <a:pt x="1443331" y="6633919"/>
                  <a:pt x="1443331" y="6640548"/>
                </a:cubicBezTo>
                <a:cubicBezTo>
                  <a:pt x="1443331" y="6646608"/>
                  <a:pt x="1441812" y="6651721"/>
                  <a:pt x="1438584" y="6655698"/>
                </a:cubicBezTo>
                <a:cubicBezTo>
                  <a:pt x="1435357" y="6659676"/>
                  <a:pt x="1431370" y="6662706"/>
                  <a:pt x="1426623" y="6664978"/>
                </a:cubicBezTo>
                <a:cubicBezTo>
                  <a:pt x="1421877" y="6667251"/>
                  <a:pt x="1416750" y="6668766"/>
                  <a:pt x="1411245" y="6669523"/>
                </a:cubicBezTo>
                <a:cubicBezTo>
                  <a:pt x="1405929" y="6670470"/>
                  <a:pt x="1400802" y="6670849"/>
                  <a:pt x="1396056" y="6670849"/>
                </a:cubicBezTo>
                <a:cubicBezTo>
                  <a:pt x="1388841" y="6670849"/>
                  <a:pt x="1382006" y="6669902"/>
                  <a:pt x="1375551" y="6668198"/>
                </a:cubicBezTo>
                <a:cubicBezTo>
                  <a:pt x="1368906" y="6666493"/>
                  <a:pt x="1363210" y="6663842"/>
                  <a:pt x="1358274" y="6660433"/>
                </a:cubicBezTo>
                <a:cubicBezTo>
                  <a:pt x="1353338" y="6656835"/>
                  <a:pt x="1349541" y="6652290"/>
                  <a:pt x="1346503" y="6646608"/>
                </a:cubicBezTo>
                <a:cubicBezTo>
                  <a:pt x="1343465" y="6640927"/>
                  <a:pt x="1342136" y="6634109"/>
                  <a:pt x="1342136" y="6625965"/>
                </a:cubicBezTo>
                <a:cubicBezTo>
                  <a:pt x="1342136" y="6625965"/>
                  <a:pt x="1342136" y="6625965"/>
                  <a:pt x="1290305" y="6625965"/>
                </a:cubicBezTo>
                <a:cubicBezTo>
                  <a:pt x="1289925" y="6640927"/>
                  <a:pt x="1292773" y="6653805"/>
                  <a:pt x="1298469" y="6664599"/>
                </a:cubicBezTo>
                <a:cubicBezTo>
                  <a:pt x="1304164" y="6675584"/>
                  <a:pt x="1311759" y="6684485"/>
                  <a:pt x="1321442" y="6691492"/>
                </a:cubicBezTo>
                <a:cubicBezTo>
                  <a:pt x="1331124" y="6698499"/>
                  <a:pt x="1342326" y="6703802"/>
                  <a:pt x="1354857" y="6707021"/>
                </a:cubicBezTo>
                <a:cubicBezTo>
                  <a:pt x="1367577" y="6710241"/>
                  <a:pt x="1380487" y="6711945"/>
                  <a:pt x="1393967" y="6711945"/>
                </a:cubicBezTo>
                <a:cubicBezTo>
                  <a:pt x="1410485" y="6711945"/>
                  <a:pt x="1425104" y="6710051"/>
                  <a:pt x="1437825" y="6706264"/>
                </a:cubicBezTo>
                <a:cubicBezTo>
                  <a:pt x="1450355" y="6702287"/>
                  <a:pt x="1460987" y="6696984"/>
                  <a:pt x="1469531" y="6689977"/>
                </a:cubicBezTo>
                <a:cubicBezTo>
                  <a:pt x="1478075" y="6683159"/>
                  <a:pt x="1484340" y="6674826"/>
                  <a:pt x="1488707" y="6665357"/>
                </a:cubicBezTo>
                <a:cubicBezTo>
                  <a:pt x="1493074" y="6655888"/>
                  <a:pt x="1495162" y="6645472"/>
                  <a:pt x="1495162" y="6634298"/>
                </a:cubicBezTo>
                <a:cubicBezTo>
                  <a:pt x="1495162" y="6620852"/>
                  <a:pt x="1492314" y="6609678"/>
                  <a:pt x="1486618" y="6600967"/>
                </a:cubicBezTo>
                <a:cubicBezTo>
                  <a:pt x="1480733" y="6592066"/>
                  <a:pt x="1473898" y="6585248"/>
                  <a:pt x="1465924" y="6579945"/>
                </a:cubicBezTo>
                <a:cubicBezTo>
                  <a:pt x="1457950" y="6574832"/>
                  <a:pt x="1449976" y="6570855"/>
                  <a:pt x="1441812" y="6568582"/>
                </a:cubicBezTo>
                <a:cubicBezTo>
                  <a:pt x="1433838" y="6566120"/>
                  <a:pt x="1427383" y="6564605"/>
                  <a:pt x="1422826" y="6563658"/>
                </a:cubicBezTo>
                <a:cubicBezTo>
                  <a:pt x="1407637" y="6559681"/>
                  <a:pt x="1395296" y="6556651"/>
                  <a:pt x="1385993" y="6554000"/>
                </a:cubicBezTo>
                <a:cubicBezTo>
                  <a:pt x="1376500" y="6551538"/>
                  <a:pt x="1369096" y="6549076"/>
                  <a:pt x="1363780" y="6546614"/>
                </a:cubicBezTo>
                <a:cubicBezTo>
                  <a:pt x="1358464" y="6544152"/>
                  <a:pt x="1354857" y="6541311"/>
                  <a:pt x="1352958" y="6538470"/>
                </a:cubicBezTo>
                <a:cubicBezTo>
                  <a:pt x="1351249" y="6535440"/>
                  <a:pt x="1350300" y="6531653"/>
                  <a:pt x="1350300" y="6526918"/>
                </a:cubicBezTo>
                <a:cubicBezTo>
                  <a:pt x="1350300" y="6521615"/>
                  <a:pt x="1351439" y="6517260"/>
                  <a:pt x="1353717" y="6514040"/>
                </a:cubicBezTo>
                <a:cubicBezTo>
                  <a:pt x="1355996" y="6510631"/>
                  <a:pt x="1358844" y="6507790"/>
                  <a:pt x="1362451" y="6505518"/>
                </a:cubicBezTo>
                <a:cubicBezTo>
                  <a:pt x="1365868" y="6503245"/>
                  <a:pt x="1369855" y="6501541"/>
                  <a:pt x="1374222" y="6500594"/>
                </a:cubicBezTo>
                <a:cubicBezTo>
                  <a:pt x="1378399" y="6499836"/>
                  <a:pt x="1382766" y="6499268"/>
                  <a:pt x="1387133" y="6499268"/>
                </a:cubicBezTo>
                <a:cubicBezTo>
                  <a:pt x="1393778" y="6499268"/>
                  <a:pt x="1399853" y="6499836"/>
                  <a:pt x="1405359" y="6500973"/>
                </a:cubicBezTo>
                <a:cubicBezTo>
                  <a:pt x="1410865" y="6502109"/>
                  <a:pt x="1415801" y="6504003"/>
                  <a:pt x="1420168" y="6506843"/>
                </a:cubicBezTo>
                <a:cubicBezTo>
                  <a:pt x="1424535" y="6509495"/>
                  <a:pt x="1427952" y="6513282"/>
                  <a:pt x="1430610" y="6518017"/>
                </a:cubicBezTo>
                <a:cubicBezTo>
                  <a:pt x="1433268" y="6522752"/>
                  <a:pt x="1434787" y="6528812"/>
                  <a:pt x="1435167" y="6536008"/>
                </a:cubicBezTo>
                <a:cubicBezTo>
                  <a:pt x="1435167" y="6536008"/>
                  <a:pt x="1435167" y="6536008"/>
                  <a:pt x="1486998" y="6536008"/>
                </a:cubicBezTo>
                <a:cubicBezTo>
                  <a:pt x="1486998" y="6521994"/>
                  <a:pt x="1484340" y="6510063"/>
                  <a:pt x="1479024" y="6500215"/>
                </a:cubicBezTo>
                <a:cubicBezTo>
                  <a:pt x="1473708" y="6490367"/>
                  <a:pt x="1466493" y="6482224"/>
                  <a:pt x="1457380" y="6475785"/>
                </a:cubicBezTo>
                <a:cubicBezTo>
                  <a:pt x="1448267" y="6469535"/>
                  <a:pt x="1437825" y="6464990"/>
                  <a:pt x="1426243" y="6462149"/>
                </a:cubicBezTo>
                <a:cubicBezTo>
                  <a:pt x="1414472" y="6459308"/>
                  <a:pt x="1402131" y="6457793"/>
                  <a:pt x="1389411" y="6457793"/>
                </a:cubicBezTo>
                <a:close/>
                <a:moveTo>
                  <a:pt x="1622965" y="6384507"/>
                </a:moveTo>
                <a:lnTo>
                  <a:pt x="1622965" y="6447106"/>
                </a:lnTo>
                <a:lnTo>
                  <a:pt x="1685925" y="6447106"/>
                </a:lnTo>
                <a:lnTo>
                  <a:pt x="1685925" y="6384507"/>
                </a:lnTo>
                <a:close/>
                <a:moveTo>
                  <a:pt x="1356180" y="6246039"/>
                </a:moveTo>
                <a:cubicBezTo>
                  <a:pt x="1356180" y="6246039"/>
                  <a:pt x="1356180" y="6246039"/>
                  <a:pt x="1414883" y="6246039"/>
                </a:cubicBezTo>
                <a:cubicBezTo>
                  <a:pt x="1427231" y="6246039"/>
                  <a:pt x="1436350" y="6248689"/>
                  <a:pt x="1442619" y="6253991"/>
                </a:cubicBezTo>
                <a:cubicBezTo>
                  <a:pt x="1448699" y="6259482"/>
                  <a:pt x="1451738" y="6268003"/>
                  <a:pt x="1451738" y="6279742"/>
                </a:cubicBezTo>
                <a:cubicBezTo>
                  <a:pt x="1451738" y="6292049"/>
                  <a:pt x="1448699" y="6300759"/>
                  <a:pt x="1442619" y="6306250"/>
                </a:cubicBezTo>
                <a:cubicBezTo>
                  <a:pt x="1436350" y="6311741"/>
                  <a:pt x="1427231" y="6314392"/>
                  <a:pt x="1414883" y="6314392"/>
                </a:cubicBezTo>
                <a:lnTo>
                  <a:pt x="1356180" y="6314392"/>
                </a:lnTo>
                <a:cubicBezTo>
                  <a:pt x="1356180" y="6314392"/>
                  <a:pt x="1356180" y="6314392"/>
                  <a:pt x="1356180" y="6246039"/>
                </a:cubicBezTo>
                <a:close/>
                <a:moveTo>
                  <a:pt x="1537763" y="6204580"/>
                </a:moveTo>
                <a:lnTo>
                  <a:pt x="1537763" y="6447575"/>
                </a:lnTo>
                <a:lnTo>
                  <a:pt x="1591308" y="6447575"/>
                </a:lnTo>
                <a:lnTo>
                  <a:pt x="1591308" y="6204580"/>
                </a:lnTo>
                <a:close/>
                <a:moveTo>
                  <a:pt x="1302635" y="6204580"/>
                </a:moveTo>
                <a:cubicBezTo>
                  <a:pt x="1302635" y="6204580"/>
                  <a:pt x="1302635" y="6204580"/>
                  <a:pt x="1302635" y="6447575"/>
                </a:cubicBezTo>
                <a:cubicBezTo>
                  <a:pt x="1302635" y="6447575"/>
                  <a:pt x="1302635" y="6447575"/>
                  <a:pt x="1356184" y="6447575"/>
                </a:cubicBezTo>
                <a:cubicBezTo>
                  <a:pt x="1356184" y="6447575"/>
                  <a:pt x="1356184" y="6447575"/>
                  <a:pt x="1356184" y="6352688"/>
                </a:cubicBezTo>
                <a:cubicBezTo>
                  <a:pt x="1356184" y="6352688"/>
                  <a:pt x="1356184" y="6352688"/>
                  <a:pt x="1409732" y="6352688"/>
                </a:cubicBezTo>
                <a:cubicBezTo>
                  <a:pt x="1423214" y="6352688"/>
                  <a:pt x="1432899" y="6355529"/>
                  <a:pt x="1438785" y="6361400"/>
                </a:cubicBezTo>
                <a:cubicBezTo>
                  <a:pt x="1444672" y="6367271"/>
                  <a:pt x="1448470" y="6376741"/>
                  <a:pt x="1450368" y="6389431"/>
                </a:cubicBezTo>
                <a:cubicBezTo>
                  <a:pt x="1451698" y="6399090"/>
                  <a:pt x="1452837" y="6409317"/>
                  <a:pt x="1453407" y="6419923"/>
                </a:cubicBezTo>
                <a:cubicBezTo>
                  <a:pt x="1454166" y="6430719"/>
                  <a:pt x="1455875" y="6439810"/>
                  <a:pt x="1458913" y="6447575"/>
                </a:cubicBezTo>
                <a:cubicBezTo>
                  <a:pt x="1458913" y="6447575"/>
                  <a:pt x="1458913" y="6447575"/>
                  <a:pt x="1512462" y="6447575"/>
                </a:cubicBezTo>
                <a:cubicBezTo>
                  <a:pt x="1509993" y="6444166"/>
                  <a:pt x="1508095" y="6439999"/>
                  <a:pt x="1506765" y="6435075"/>
                </a:cubicBezTo>
                <a:cubicBezTo>
                  <a:pt x="1505626" y="6430340"/>
                  <a:pt x="1504677" y="6425037"/>
                  <a:pt x="1504107" y="6419545"/>
                </a:cubicBezTo>
                <a:cubicBezTo>
                  <a:pt x="1503537" y="6414242"/>
                  <a:pt x="1503157" y="6408938"/>
                  <a:pt x="1502968" y="6403635"/>
                </a:cubicBezTo>
                <a:cubicBezTo>
                  <a:pt x="1502588" y="6398522"/>
                  <a:pt x="1502398" y="6393976"/>
                  <a:pt x="1502208" y="6389999"/>
                </a:cubicBezTo>
                <a:cubicBezTo>
                  <a:pt x="1501828" y="6383938"/>
                  <a:pt x="1500879" y="6377878"/>
                  <a:pt x="1499739" y="6371627"/>
                </a:cubicBezTo>
                <a:cubicBezTo>
                  <a:pt x="1498410" y="6365567"/>
                  <a:pt x="1496321" y="6359885"/>
                  <a:pt x="1493663" y="6354771"/>
                </a:cubicBezTo>
                <a:cubicBezTo>
                  <a:pt x="1491005" y="6349658"/>
                  <a:pt x="1487397" y="6345301"/>
                  <a:pt x="1483029" y="6341514"/>
                </a:cubicBezTo>
                <a:cubicBezTo>
                  <a:pt x="1478852" y="6337726"/>
                  <a:pt x="1473345" y="6335074"/>
                  <a:pt x="1466699" y="6333180"/>
                </a:cubicBezTo>
                <a:cubicBezTo>
                  <a:pt x="1466699" y="6333180"/>
                  <a:pt x="1466699" y="6333180"/>
                  <a:pt x="1466699" y="6332612"/>
                </a:cubicBezTo>
                <a:cubicBezTo>
                  <a:pt x="1480371" y="6327119"/>
                  <a:pt x="1490245" y="6319165"/>
                  <a:pt x="1496321" y="6308748"/>
                </a:cubicBezTo>
                <a:cubicBezTo>
                  <a:pt x="1502208" y="6298331"/>
                  <a:pt x="1505246" y="6285831"/>
                  <a:pt x="1505246" y="6271626"/>
                </a:cubicBezTo>
                <a:cubicBezTo>
                  <a:pt x="1505246" y="6262346"/>
                  <a:pt x="1503727" y="6253634"/>
                  <a:pt x="1500309" y="6245679"/>
                </a:cubicBezTo>
                <a:cubicBezTo>
                  <a:pt x="1497081" y="6237535"/>
                  <a:pt x="1492334" y="6230527"/>
                  <a:pt x="1486068" y="6224277"/>
                </a:cubicBezTo>
                <a:cubicBezTo>
                  <a:pt x="1479801" y="6218217"/>
                  <a:pt x="1472206" y="6213292"/>
                  <a:pt x="1463471" y="6209883"/>
                </a:cubicBezTo>
                <a:cubicBezTo>
                  <a:pt x="1454736" y="6206285"/>
                  <a:pt x="1444862" y="6204580"/>
                  <a:pt x="1434038" y="6204580"/>
                </a:cubicBezTo>
                <a:close/>
                <a:moveTo>
                  <a:pt x="0" y="0"/>
                </a:moveTo>
                <a:lnTo>
                  <a:pt x="1841500" y="0"/>
                </a:lnTo>
                <a:lnTo>
                  <a:pt x="1841500" y="6057901"/>
                </a:lnTo>
                <a:lnTo>
                  <a:pt x="1841499" y="6057901"/>
                </a:lnTo>
                <a:lnTo>
                  <a:pt x="1841499" y="6858001"/>
                </a:lnTo>
                <a:lnTo>
                  <a:pt x="0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/>
          </a:p>
        </p:txBody>
      </p:sp>
    </p:spTree>
    <p:extLst>
      <p:ext uri="{BB962C8B-B14F-4D97-AF65-F5344CB8AC3E}">
        <p14:creationId xmlns:p14="http://schemas.microsoft.com/office/powerpoint/2010/main" val="1822515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amble, lis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4930275"/>
            <a:ext cx="9144000" cy="213226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68890" y="4935625"/>
            <a:ext cx="2133600" cy="207875"/>
          </a:xfrm>
          <a:prstGeom prst="rect">
            <a:avLst/>
          </a:prstGeom>
        </p:spPr>
        <p:txBody>
          <a:bodyPr/>
          <a:lstStyle>
            <a:lvl1pPr>
              <a:defRPr sz="600" baseline="0">
                <a:solidFill>
                  <a:schemeClr val="bg1"/>
                </a:solidFill>
              </a:defRPr>
            </a:lvl1pPr>
          </a:lstStyle>
          <a:p>
            <a:fld id="{8DB35171-F02F-4911-9751-041FA4748993}" type="datetime1">
              <a:rPr lang="sv-SE" smtClean="0"/>
              <a:t>2025-04-10</a:t>
            </a:fld>
            <a:endParaRPr lang="sv-S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35625"/>
            <a:ext cx="2895600" cy="207875"/>
          </a:xfrm>
          <a:prstGeom prst="rect">
            <a:avLst/>
          </a:prstGeom>
        </p:spPr>
        <p:txBody>
          <a:bodyPr/>
          <a:lstStyle>
            <a:lvl1pPr algn="ctr">
              <a:defRPr sz="600" baseline="0"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Chalmers University of Technology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35625"/>
            <a:ext cx="2133600" cy="207875"/>
          </a:xfrm>
          <a:prstGeom prst="rect">
            <a:avLst/>
          </a:prstGeom>
        </p:spPr>
        <p:txBody>
          <a:bodyPr/>
          <a:lstStyle>
            <a:lvl1pPr algn="r">
              <a:defRPr sz="600" baseline="0">
                <a:solidFill>
                  <a:schemeClr val="bg1"/>
                </a:solidFill>
              </a:defRPr>
            </a:lvl1pPr>
          </a:lstStyle>
          <a:p>
            <a:fld id="{344E8EA3-C3DD-5544-8A1C-EA00A1673D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8890" y="614003"/>
            <a:ext cx="8217910" cy="6683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900"/>
              </a:lnSpc>
              <a:defRPr sz="3600" b="1" kern="900" cap="all" spc="-15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Headline</a:t>
            </a:r>
            <a:endParaRPr lang="sv-SE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8890" y="1282390"/>
            <a:ext cx="8217910" cy="3480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aseline="0">
                <a:solidFill>
                  <a:schemeClr val="tx1"/>
                </a:solidFill>
              </a:defRPr>
            </a:lvl1pPr>
            <a:lvl2pPr>
              <a:defRPr sz="2200" baseline="0">
                <a:solidFill>
                  <a:schemeClr val="tx1"/>
                </a:solidFill>
              </a:defRPr>
            </a:lvl2pPr>
            <a:lvl3pPr>
              <a:defRPr sz="1800" baseline="0">
                <a:solidFill>
                  <a:schemeClr val="tx1"/>
                </a:solidFill>
              </a:defRPr>
            </a:lvl3pPr>
            <a:lvl4pPr>
              <a:defRPr sz="16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100" baseline="0"/>
            </a:lvl6pPr>
          </a:lstStyle>
          <a:p>
            <a:pPr lvl="0"/>
            <a:r>
              <a:rPr lang="en-GB" noProof="0" dirty="0"/>
              <a:t>Preamble one column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sz="1000" baseline="0" noProof="0" dirty="0"/>
              <a:t>Sixth level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4930275"/>
            <a:ext cx="9144000" cy="213226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8890" y="614003"/>
            <a:ext cx="8217910" cy="6683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900"/>
              </a:lnSpc>
              <a:defRPr sz="3600" b="1" kern="900" cap="all" spc="-15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Headline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8890" y="1282390"/>
            <a:ext cx="8217910" cy="3480241"/>
          </a:xfrm>
          <a:prstGeom prst="rect">
            <a:avLst/>
          </a:prstGeom>
        </p:spPr>
        <p:txBody>
          <a:bodyPr numCol="2" spcCol="324000"/>
          <a:lstStyle>
            <a:lvl1pPr>
              <a:defRPr sz="2600" baseline="0">
                <a:solidFill>
                  <a:schemeClr val="tx1"/>
                </a:solidFill>
              </a:defRPr>
            </a:lvl1pPr>
            <a:lvl2pPr>
              <a:defRPr sz="2200" baseline="0">
                <a:solidFill>
                  <a:schemeClr val="tx1"/>
                </a:solidFill>
              </a:defRPr>
            </a:lvl2pPr>
            <a:lvl3pPr>
              <a:defRPr sz="1800" baseline="0">
                <a:solidFill>
                  <a:schemeClr val="tx1"/>
                </a:solidFill>
              </a:defRPr>
            </a:lvl3pPr>
            <a:lvl4pPr>
              <a:defRPr sz="16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List two columns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sz="1000" baseline="0" noProof="0" dirty="0"/>
              <a:t>Sixth level</a:t>
            </a:r>
            <a:endParaRPr lang="en-GB" noProof="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68890" y="4935625"/>
            <a:ext cx="2133600" cy="207875"/>
          </a:xfrm>
          <a:prstGeom prst="rect">
            <a:avLst/>
          </a:prstGeom>
        </p:spPr>
        <p:txBody>
          <a:bodyPr/>
          <a:lstStyle>
            <a:lvl1pPr>
              <a:defRPr sz="600" baseline="0">
                <a:solidFill>
                  <a:schemeClr val="bg1"/>
                </a:solidFill>
              </a:defRPr>
            </a:lvl1pPr>
          </a:lstStyle>
          <a:p>
            <a:fld id="{5395F36E-CFBB-4525-9200-5AD282DB6025}" type="datetime1">
              <a:rPr lang="sv-SE" smtClean="0"/>
              <a:t>2025-04-10</a:t>
            </a:fld>
            <a:endParaRPr lang="sv-SE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35625"/>
            <a:ext cx="2895600" cy="207875"/>
          </a:xfrm>
          <a:prstGeom prst="rect">
            <a:avLst/>
          </a:prstGeom>
        </p:spPr>
        <p:txBody>
          <a:bodyPr/>
          <a:lstStyle>
            <a:lvl1pPr algn="ctr">
              <a:defRPr sz="600" baseline="0"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Chalmers University of Technology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35625"/>
            <a:ext cx="2133600" cy="207875"/>
          </a:xfrm>
          <a:prstGeom prst="rect">
            <a:avLst/>
          </a:prstGeom>
        </p:spPr>
        <p:txBody>
          <a:bodyPr/>
          <a:lstStyle>
            <a:lvl1pPr algn="r">
              <a:defRPr sz="600" baseline="0">
                <a:solidFill>
                  <a:schemeClr val="bg1"/>
                </a:solidFill>
              </a:defRPr>
            </a:lvl1pPr>
          </a:lstStyle>
          <a:p>
            <a:fld id="{344E8EA3-C3DD-5544-8A1C-EA00A1673D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89898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amble, lis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4930275"/>
            <a:ext cx="9144000" cy="213226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68890" y="614003"/>
            <a:ext cx="8217910" cy="6683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900"/>
              </a:lnSpc>
              <a:defRPr sz="3600" b="1" kern="900" cap="all" spc="-15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Headline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8890" y="1282390"/>
            <a:ext cx="8217910" cy="3480241"/>
          </a:xfrm>
          <a:prstGeom prst="rect">
            <a:avLst/>
          </a:prstGeom>
        </p:spPr>
        <p:txBody>
          <a:bodyPr numCol="2" spcCol="324000"/>
          <a:lstStyle>
            <a:lvl1pPr marL="0" indent="0">
              <a:buNone/>
              <a:defRPr sz="2600" baseline="0">
                <a:solidFill>
                  <a:schemeClr val="tx1"/>
                </a:solidFill>
              </a:defRPr>
            </a:lvl1pPr>
            <a:lvl2pPr>
              <a:defRPr sz="2200" baseline="0">
                <a:solidFill>
                  <a:schemeClr val="tx1"/>
                </a:solidFill>
              </a:defRPr>
            </a:lvl2pPr>
            <a:lvl3pPr>
              <a:defRPr sz="1800" baseline="0">
                <a:solidFill>
                  <a:schemeClr val="tx1"/>
                </a:solidFill>
              </a:defRPr>
            </a:lvl3pPr>
            <a:lvl4pPr>
              <a:defRPr sz="16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Preamble two columns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sz="1000" baseline="0" noProof="0" dirty="0"/>
              <a:t>Sixth level</a:t>
            </a:r>
            <a:endParaRPr lang="en-GB" noProof="0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68890" y="4935625"/>
            <a:ext cx="2133600" cy="207875"/>
          </a:xfrm>
          <a:prstGeom prst="rect">
            <a:avLst/>
          </a:prstGeom>
        </p:spPr>
        <p:txBody>
          <a:bodyPr/>
          <a:lstStyle>
            <a:lvl1pPr>
              <a:defRPr sz="600" baseline="0">
                <a:solidFill>
                  <a:schemeClr val="bg1"/>
                </a:solidFill>
              </a:defRPr>
            </a:lvl1pPr>
          </a:lstStyle>
          <a:p>
            <a:fld id="{8A319120-4C0D-4754-90F1-DA99F0EF4A59}" type="datetime1">
              <a:rPr lang="sv-SE" smtClean="0"/>
              <a:t>2025-04-10</a:t>
            </a:fld>
            <a:endParaRPr lang="sv-SE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35625"/>
            <a:ext cx="2895600" cy="207875"/>
          </a:xfrm>
          <a:prstGeom prst="rect">
            <a:avLst/>
          </a:prstGeom>
        </p:spPr>
        <p:txBody>
          <a:bodyPr/>
          <a:lstStyle>
            <a:lvl1pPr algn="ctr">
              <a:defRPr sz="600" baseline="0"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Chalmers University of Technology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35625"/>
            <a:ext cx="2133600" cy="207875"/>
          </a:xfrm>
          <a:prstGeom prst="rect">
            <a:avLst/>
          </a:prstGeom>
        </p:spPr>
        <p:txBody>
          <a:bodyPr/>
          <a:lstStyle>
            <a:lvl1pPr algn="r">
              <a:defRPr sz="600" baseline="0">
                <a:solidFill>
                  <a:schemeClr val="bg1"/>
                </a:solidFill>
              </a:defRPr>
            </a:lvl1pPr>
          </a:lstStyle>
          <a:p>
            <a:fld id="{344E8EA3-C3DD-5544-8A1C-EA00A1673D37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4930275"/>
            <a:ext cx="9144000" cy="213226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68890" y="614003"/>
            <a:ext cx="8217910" cy="7520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900"/>
              </a:lnSpc>
              <a:defRPr sz="3600" b="1" kern="900" cap="all" spc="-15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Headline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8890" y="1366024"/>
            <a:ext cx="8217910" cy="3093225"/>
          </a:xfrm>
          <a:prstGeom prst="rect">
            <a:avLst/>
          </a:prstGeom>
        </p:spPr>
        <p:txBody>
          <a:bodyPr numCol="2" spcCol="324000">
            <a:normAutofit/>
          </a:bodyPr>
          <a:lstStyle>
            <a:lvl1pPr marL="0" indent="0">
              <a:buFontTx/>
              <a:buNone/>
              <a:defRPr sz="1800" baseline="0">
                <a:solidFill>
                  <a:schemeClr val="tx1"/>
                </a:solidFill>
              </a:defRPr>
            </a:lvl1pPr>
            <a:lvl2pPr>
              <a:defRPr sz="2200" baseline="0">
                <a:solidFill>
                  <a:schemeClr val="tx1"/>
                </a:solidFill>
              </a:defRPr>
            </a:lvl2pPr>
            <a:lvl3pPr>
              <a:defRPr sz="1800" baseline="0">
                <a:solidFill>
                  <a:schemeClr val="tx1"/>
                </a:solidFill>
              </a:defRPr>
            </a:lvl3pPr>
            <a:lvl4pPr>
              <a:defRPr sz="16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Text block over two columns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68890" y="4935625"/>
            <a:ext cx="2133600" cy="207875"/>
          </a:xfrm>
          <a:prstGeom prst="rect">
            <a:avLst/>
          </a:prstGeom>
        </p:spPr>
        <p:txBody>
          <a:bodyPr/>
          <a:lstStyle>
            <a:lvl1pPr>
              <a:defRPr sz="600" baseline="0">
                <a:solidFill>
                  <a:schemeClr val="bg1"/>
                </a:solidFill>
              </a:defRPr>
            </a:lvl1pPr>
          </a:lstStyle>
          <a:p>
            <a:fld id="{8C4E6491-400A-4D52-9C8D-FEBC5637F5D4}" type="datetime1">
              <a:rPr lang="sv-SE" smtClean="0"/>
              <a:t>2025-04-10</a:t>
            </a:fld>
            <a:endParaRPr lang="sv-SE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35625"/>
            <a:ext cx="2895600" cy="207875"/>
          </a:xfrm>
          <a:prstGeom prst="rect">
            <a:avLst/>
          </a:prstGeom>
        </p:spPr>
        <p:txBody>
          <a:bodyPr/>
          <a:lstStyle>
            <a:lvl1pPr algn="ctr">
              <a:defRPr sz="600" baseline="0"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Chalmers University of Technology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35625"/>
            <a:ext cx="2133600" cy="207875"/>
          </a:xfrm>
          <a:prstGeom prst="rect">
            <a:avLst/>
          </a:prstGeom>
        </p:spPr>
        <p:txBody>
          <a:bodyPr/>
          <a:lstStyle>
            <a:lvl1pPr algn="r">
              <a:defRPr sz="600" baseline="0">
                <a:solidFill>
                  <a:schemeClr val="bg1"/>
                </a:solidFill>
              </a:defRPr>
            </a:lvl1pPr>
          </a:lstStyle>
          <a:p>
            <a:fld id="{344E8EA3-C3DD-5544-8A1C-EA00A1673D3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740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53200" y="418169"/>
            <a:ext cx="2590800" cy="4512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Side image</a:t>
            </a:r>
          </a:p>
        </p:txBody>
      </p:sp>
      <p:sp>
        <p:nvSpPr>
          <p:cNvPr id="12" name="Rectangle 5"/>
          <p:cNvSpPr>
            <a:spLocks noChangeArrowheads="1"/>
          </p:cNvSpPr>
          <p:nvPr userDrawn="1"/>
        </p:nvSpPr>
        <p:spPr bwMode="auto">
          <a:xfrm>
            <a:off x="0" y="4930275"/>
            <a:ext cx="9144000" cy="213226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68890" y="4935625"/>
            <a:ext cx="2133600" cy="207875"/>
          </a:xfrm>
          <a:prstGeom prst="rect">
            <a:avLst/>
          </a:prstGeom>
        </p:spPr>
        <p:txBody>
          <a:bodyPr/>
          <a:lstStyle>
            <a:lvl1pPr>
              <a:defRPr sz="600" baseline="0">
                <a:solidFill>
                  <a:schemeClr val="bg1"/>
                </a:solidFill>
              </a:defRPr>
            </a:lvl1pPr>
          </a:lstStyle>
          <a:p>
            <a:fld id="{D1886AD5-3BF4-45D0-B374-4F2BF4B00C92}" type="datetime1">
              <a:rPr lang="sv-SE" smtClean="0"/>
              <a:t>2025-04-10</a:t>
            </a:fld>
            <a:endParaRPr lang="sv-SE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35625"/>
            <a:ext cx="2895600" cy="207875"/>
          </a:xfrm>
          <a:prstGeom prst="rect">
            <a:avLst/>
          </a:prstGeom>
        </p:spPr>
        <p:txBody>
          <a:bodyPr/>
          <a:lstStyle>
            <a:lvl1pPr algn="ctr">
              <a:defRPr sz="600" baseline="0"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Chalmers University of Technology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35625"/>
            <a:ext cx="2133600" cy="207875"/>
          </a:xfrm>
          <a:prstGeom prst="rect">
            <a:avLst/>
          </a:prstGeom>
        </p:spPr>
        <p:txBody>
          <a:bodyPr/>
          <a:lstStyle>
            <a:lvl1pPr algn="r">
              <a:defRPr sz="600" baseline="0">
                <a:solidFill>
                  <a:schemeClr val="bg1"/>
                </a:solidFill>
              </a:defRPr>
            </a:lvl1pPr>
          </a:lstStyle>
          <a:p>
            <a:fld id="{344E8EA3-C3DD-5544-8A1C-EA00A1673D3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68890" y="614004"/>
            <a:ext cx="5875349" cy="9137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900"/>
              </a:lnSpc>
              <a:defRPr sz="3600" b="1" kern="900" cap="all" spc="-15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Headline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68890" y="1709378"/>
            <a:ext cx="5875349" cy="3154853"/>
          </a:xfrm>
          <a:prstGeom prst="rect">
            <a:avLst/>
          </a:prstGeom>
        </p:spPr>
        <p:txBody>
          <a:bodyPr/>
          <a:lstStyle>
            <a:lvl1pPr>
              <a:defRPr sz="2600" baseline="0">
                <a:solidFill>
                  <a:schemeClr val="tx1"/>
                </a:solidFill>
              </a:defRPr>
            </a:lvl1pPr>
            <a:lvl2pPr>
              <a:defRPr sz="2200" baseline="0">
                <a:solidFill>
                  <a:schemeClr val="tx1"/>
                </a:solidFill>
              </a:defRPr>
            </a:lvl2pPr>
            <a:lvl3pPr>
              <a:defRPr sz="1800" baseline="0">
                <a:solidFill>
                  <a:schemeClr val="tx1"/>
                </a:solidFill>
              </a:defRPr>
            </a:lvl3pPr>
            <a:lvl4pPr>
              <a:defRPr sz="16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/>
              <a:t>List 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sz="1000" baseline="0" noProof="0" dirty="0"/>
              <a:t>Sixth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07697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418171"/>
            <a:ext cx="9144000" cy="4725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noProof="0" dirty="0"/>
              <a:t>Image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a bi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sv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sv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5.sv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sv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E1B93939-8804-964C-836E-2CAA311093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7928" y="332153"/>
            <a:ext cx="2902934" cy="91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5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420170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2916"/>
            <a:ext cx="9144000" cy="41433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1035E6B-897D-6B40-8E7A-C9FF43BB886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0993" y="1"/>
            <a:ext cx="1371373" cy="4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0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0" r:id="rId2"/>
    <p:sldLayoutId id="2147483664" r:id="rId3"/>
    <p:sldLayoutId id="2147483681" r:id="rId4"/>
    <p:sldLayoutId id="2147483665" r:id="rId5"/>
    <p:sldLayoutId id="2147483671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420170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8214"/>
            <a:ext cx="9144000" cy="41433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C836313-F073-F647-8F9F-33D844F5E2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0993" y="1"/>
            <a:ext cx="1371373" cy="4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97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08887" y="1031488"/>
            <a:ext cx="2620560" cy="318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30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1"/>
            <a:ext cx="9144000" cy="5143499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B832BDD-A42E-5A46-AB6A-768849E695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2172" y="330577"/>
            <a:ext cx="2888265" cy="91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7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420170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2916"/>
            <a:ext cx="9144000" cy="414337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420170"/>
            <a:ext cx="9144000" cy="47233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989D2A8-642C-2745-A82F-872E24B0912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0993" y="1"/>
            <a:ext cx="1371373" cy="4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6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1"/>
            <a:ext cx="9144000" cy="5143499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8114" y="1019572"/>
            <a:ext cx="2587772" cy="314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9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581151"/>
            <a:ext cx="7543800" cy="282066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63819" y="4835129"/>
            <a:ext cx="1938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FFFFFF"/>
                </a:solidFill>
              </a:defRPr>
            </a:lvl1pPr>
          </a:lstStyle>
          <a:p>
            <a:fld id="{4CB03EEA-A8B4-483C-B616-2B9CB6969F9E}" type="datetime1">
              <a:rPr lang="sv-SE" smtClean="0"/>
              <a:t>2025-04-10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59" y="4835129"/>
            <a:ext cx="511369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Chalmers University of Technology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186" y="4835129"/>
            <a:ext cx="5850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895149" y="1423035"/>
            <a:ext cx="74752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02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hdr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4050" i="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11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7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5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intranet.chalmers.se/en/working-at-chalmers/employee/health-ergonomics/occupational-health-servic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hdcouncil.f@chalmers.se" TargetMode="External"/><Relationship Id="rId2" Type="http://schemas.openxmlformats.org/officeDocument/2006/relationships/hyperlink" Target="http://www.dokt.chs.chalmers.se/physics-phd-counci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www.dokt.chs.chalmers.se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kt.chs.chalmers.se/support-for-phd-student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dokt.chs.chalmers.se/support-for-phd-student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almers.se/om-chalmers/organisation-och-styrning/trygg-pa-chalmers/" TargetMode="External"/><Relationship Id="rId2" Type="http://schemas.openxmlformats.org/officeDocument/2006/relationships/hyperlink" Target="mailto:domb@chalmersstudentkar.s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://www.dokt.chs.chalmers.se/support-for-phd-studen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 vert="horz" anchor="t"/>
          <a:lstStyle/>
          <a:p>
            <a:r>
              <a:rPr lang="en-GB" dirty="0">
                <a:latin typeface="Arial"/>
                <a:cs typeface="Arial"/>
              </a:rPr>
              <a:t>Introduction Day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6439" y="2734594"/>
            <a:ext cx="7182530" cy="429192"/>
          </a:xfrm>
        </p:spPr>
        <p:txBody>
          <a:bodyPr vert="horz" anchor="t"/>
          <a:lstStyle/>
          <a:p>
            <a:r>
              <a:rPr lang="en-GB" dirty="0">
                <a:latin typeface="Arial"/>
                <a:cs typeface="Arial"/>
              </a:rPr>
              <a:t>INFO FROM the Chalmers Physics PHD Council (CPPC)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4441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694C1D-176D-41AE-AA05-82816E618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B563-F1E2-4D88-B8E0-0FA58A60A2A1}" type="datetime1">
              <a:rPr lang="sv-SE" smtClean="0"/>
              <a:t>2025-04-10</a:t>
            </a:fld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CA4E95-4DD5-40CB-B678-0BA29EAA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Chalmers University of Technology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6B90E-363B-477B-8A97-2699761FF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8EA3-C3DD-5544-8A1C-EA00A1673D37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B6AEB9-1CAD-44CF-A0CB-A726584E5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400" dirty="0">
                <a:cs typeface="Arial"/>
              </a:rPr>
              <a:t>pe3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28ADF8-2C0E-4373-B71F-586E4ABD6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890" y="1422400"/>
            <a:ext cx="8217910" cy="3340231"/>
          </a:xfrm>
        </p:spPr>
        <p:txBody>
          <a:bodyPr anchor="t"/>
          <a:lstStyle/>
          <a:p>
            <a:r>
              <a:rPr lang="en-US" sz="1200" dirty="0"/>
              <a:t>Chalmers occupational health service partner</a:t>
            </a:r>
          </a:p>
          <a:p>
            <a:r>
              <a:rPr lang="en-US" sz="1200" dirty="0"/>
              <a:t>Doctors, psychologists, nurses, ergonomists  </a:t>
            </a:r>
          </a:p>
          <a:p>
            <a:r>
              <a:rPr lang="en-US" sz="1200" dirty="0"/>
              <a:t>One preventive conversation sessions (1</a:t>
            </a:r>
            <a:r>
              <a:rPr lang="en-US" sz="1200" baseline="30000" dirty="0"/>
              <a:t>st</a:t>
            </a:r>
            <a:r>
              <a:rPr lang="en-US" sz="1200" dirty="0"/>
              <a:t> one within a week)</a:t>
            </a:r>
            <a:br>
              <a:rPr lang="en-US" sz="1200" dirty="0"/>
            </a:br>
            <a:r>
              <a:rPr lang="en-US" sz="1200" dirty="0"/>
              <a:t>without manager involvement</a:t>
            </a:r>
            <a:endParaRPr lang="en-US" sz="2000" dirty="0"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A1C2B6-4DBE-4BEF-B255-B8CDF851ACDC}"/>
              </a:ext>
            </a:extLst>
          </p:cNvPr>
          <p:cNvSpPr txBox="1"/>
          <p:nvPr/>
        </p:nvSpPr>
        <p:spPr>
          <a:xfrm>
            <a:off x="470425" y="4462549"/>
            <a:ext cx="8222043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i="1" dirty="0"/>
              <a:t>Further information is available at</a:t>
            </a:r>
            <a:r>
              <a:rPr lang="en-US" sz="1100" dirty="0"/>
              <a:t> </a:t>
            </a:r>
            <a:r>
              <a:rPr lang="en-US" sz="1100" i="1" dirty="0">
                <a:ea typeface="+mn-lt"/>
                <a:cs typeface="+mn-lt"/>
                <a:hlinkClick r:id="rId2"/>
              </a:rPr>
              <a:t>https://intranet.chalmers.se/en/working-at-chalmers/employee/health-ergonomics/occupational-health-service/</a:t>
            </a:r>
            <a:r>
              <a:rPr lang="en-US" sz="1100" i="1" dirty="0">
                <a:ea typeface="+mn-lt"/>
                <a:cs typeface="+mn-lt"/>
              </a:rPr>
              <a:t> (Search for PE3 at Chalmers Intranet)</a:t>
            </a:r>
          </a:p>
          <a:p>
            <a:endParaRPr lang="en-US" sz="1100" i="1" dirty="0">
              <a:ea typeface="+mn-lt"/>
              <a:cs typeface="+mn-lt"/>
            </a:endParaRPr>
          </a:p>
        </p:txBody>
      </p:sp>
      <p:sp>
        <p:nvSpPr>
          <p:cNvPr id="14" name="Rectangle: Folded Corner 13">
            <a:extLst>
              <a:ext uri="{FF2B5EF4-FFF2-40B4-BE49-F238E27FC236}">
                <a16:creationId xmlns:a16="http://schemas.microsoft.com/office/drawing/2014/main" id="{E1C65CBD-F930-48B4-84E9-0D7CEF87D200}"/>
              </a:ext>
            </a:extLst>
          </p:cNvPr>
          <p:cNvSpPr/>
          <p:nvPr/>
        </p:nvSpPr>
        <p:spPr>
          <a:xfrm>
            <a:off x="2792483" y="2721456"/>
            <a:ext cx="1686610" cy="1441450"/>
          </a:xfrm>
          <a:custGeom>
            <a:avLst/>
            <a:gdLst>
              <a:gd name="connsiteX0" fmla="*/ 0 w 1686610"/>
              <a:gd name="connsiteY0" fmla="*/ 0 h 1441450"/>
              <a:gd name="connsiteX1" fmla="*/ 1686610 w 1686610"/>
              <a:gd name="connsiteY1" fmla="*/ 0 h 1441450"/>
              <a:gd name="connsiteX2" fmla="*/ 1686610 w 1686610"/>
              <a:gd name="connsiteY2" fmla="*/ 1201204 h 1441450"/>
              <a:gd name="connsiteX3" fmla="*/ 1446364 w 1686610"/>
              <a:gd name="connsiteY3" fmla="*/ 1441450 h 1441450"/>
              <a:gd name="connsiteX4" fmla="*/ 0 w 1686610"/>
              <a:gd name="connsiteY4" fmla="*/ 1441450 h 1441450"/>
              <a:gd name="connsiteX5" fmla="*/ 0 w 1686610"/>
              <a:gd name="connsiteY5" fmla="*/ 0 h 1441450"/>
              <a:gd name="connsiteX0" fmla="*/ 1446364 w 1686610"/>
              <a:gd name="connsiteY0" fmla="*/ 1441450 h 1441450"/>
              <a:gd name="connsiteX1" fmla="*/ 1494413 w 1686610"/>
              <a:gd name="connsiteY1" fmla="*/ 1249253 h 1441450"/>
              <a:gd name="connsiteX2" fmla="*/ 1686610 w 1686610"/>
              <a:gd name="connsiteY2" fmla="*/ 1201204 h 1441450"/>
              <a:gd name="connsiteX3" fmla="*/ 1446364 w 1686610"/>
              <a:gd name="connsiteY3" fmla="*/ 1441450 h 1441450"/>
              <a:gd name="connsiteX0" fmla="*/ 1446364 w 1686610"/>
              <a:gd name="connsiteY0" fmla="*/ 1441450 h 1441450"/>
              <a:gd name="connsiteX1" fmla="*/ 1494413 w 1686610"/>
              <a:gd name="connsiteY1" fmla="*/ 1249253 h 1441450"/>
              <a:gd name="connsiteX2" fmla="*/ 1686610 w 1686610"/>
              <a:gd name="connsiteY2" fmla="*/ 1201204 h 1441450"/>
              <a:gd name="connsiteX3" fmla="*/ 1446364 w 1686610"/>
              <a:gd name="connsiteY3" fmla="*/ 1441450 h 1441450"/>
              <a:gd name="connsiteX4" fmla="*/ 0 w 1686610"/>
              <a:gd name="connsiteY4" fmla="*/ 1441450 h 1441450"/>
              <a:gd name="connsiteX5" fmla="*/ 0 w 1686610"/>
              <a:gd name="connsiteY5" fmla="*/ 0 h 1441450"/>
              <a:gd name="connsiteX6" fmla="*/ 1686610 w 1686610"/>
              <a:gd name="connsiteY6" fmla="*/ 0 h 1441450"/>
              <a:gd name="connsiteX7" fmla="*/ 1686610 w 1686610"/>
              <a:gd name="connsiteY7" fmla="*/ 1201204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6610" h="1441450" stroke="0" extrusionOk="0">
                <a:moveTo>
                  <a:pt x="0" y="0"/>
                </a:moveTo>
                <a:cubicBezTo>
                  <a:pt x="531926" y="146850"/>
                  <a:pt x="947325" y="-15446"/>
                  <a:pt x="1686610" y="0"/>
                </a:cubicBezTo>
                <a:cubicBezTo>
                  <a:pt x="1616708" y="153948"/>
                  <a:pt x="1791701" y="897203"/>
                  <a:pt x="1686610" y="1201204"/>
                </a:cubicBezTo>
                <a:cubicBezTo>
                  <a:pt x="1645047" y="1263656"/>
                  <a:pt x="1495017" y="1379040"/>
                  <a:pt x="1446364" y="1441450"/>
                </a:cubicBezTo>
                <a:cubicBezTo>
                  <a:pt x="842784" y="1386411"/>
                  <a:pt x="212966" y="1395561"/>
                  <a:pt x="0" y="1441450"/>
                </a:cubicBezTo>
                <a:cubicBezTo>
                  <a:pt x="46151" y="1297199"/>
                  <a:pt x="129127" y="560819"/>
                  <a:pt x="0" y="0"/>
                </a:cubicBezTo>
                <a:close/>
              </a:path>
              <a:path w="1686610" h="1441450" fill="darkenLess" stroke="0" extrusionOk="0">
                <a:moveTo>
                  <a:pt x="1446364" y="1441450"/>
                </a:moveTo>
                <a:cubicBezTo>
                  <a:pt x="1446504" y="1400273"/>
                  <a:pt x="1474583" y="1328960"/>
                  <a:pt x="1494413" y="1249253"/>
                </a:cubicBezTo>
                <a:cubicBezTo>
                  <a:pt x="1523040" y="1229035"/>
                  <a:pt x="1611129" y="1210026"/>
                  <a:pt x="1686610" y="1201204"/>
                </a:cubicBezTo>
                <a:cubicBezTo>
                  <a:pt x="1618860" y="1302898"/>
                  <a:pt x="1489591" y="1383968"/>
                  <a:pt x="1446364" y="1441450"/>
                </a:cubicBezTo>
                <a:close/>
              </a:path>
              <a:path w="1686610" h="1441450" fill="none" extrusionOk="0">
                <a:moveTo>
                  <a:pt x="1446364" y="1441450"/>
                </a:moveTo>
                <a:cubicBezTo>
                  <a:pt x="1463105" y="1411380"/>
                  <a:pt x="1470585" y="1275289"/>
                  <a:pt x="1494413" y="1249253"/>
                </a:cubicBezTo>
                <a:cubicBezTo>
                  <a:pt x="1584329" y="1242038"/>
                  <a:pt x="1661012" y="1211431"/>
                  <a:pt x="1686610" y="1201204"/>
                </a:cubicBezTo>
                <a:cubicBezTo>
                  <a:pt x="1580750" y="1311086"/>
                  <a:pt x="1553726" y="1342158"/>
                  <a:pt x="1446364" y="1441450"/>
                </a:cubicBezTo>
                <a:cubicBezTo>
                  <a:pt x="1251440" y="1313589"/>
                  <a:pt x="247459" y="1422945"/>
                  <a:pt x="0" y="1441450"/>
                </a:cubicBezTo>
                <a:cubicBezTo>
                  <a:pt x="128055" y="986934"/>
                  <a:pt x="-106251" y="206108"/>
                  <a:pt x="0" y="0"/>
                </a:cubicBezTo>
                <a:cubicBezTo>
                  <a:pt x="242507" y="117790"/>
                  <a:pt x="1449135" y="-111538"/>
                  <a:pt x="1686610" y="0"/>
                </a:cubicBezTo>
                <a:cubicBezTo>
                  <a:pt x="1730221" y="197022"/>
                  <a:pt x="1631888" y="653676"/>
                  <a:pt x="1686610" y="1201204"/>
                </a:cubicBezTo>
              </a:path>
              <a:path w="1686610" h="1441450" fill="none" stroke="0" extrusionOk="0">
                <a:moveTo>
                  <a:pt x="1446364" y="1441450"/>
                </a:moveTo>
                <a:cubicBezTo>
                  <a:pt x="1444060" y="1418266"/>
                  <a:pt x="1481198" y="1343581"/>
                  <a:pt x="1494413" y="1249253"/>
                </a:cubicBezTo>
                <a:cubicBezTo>
                  <a:pt x="1560601" y="1242560"/>
                  <a:pt x="1630214" y="1231294"/>
                  <a:pt x="1686610" y="1201204"/>
                </a:cubicBezTo>
                <a:cubicBezTo>
                  <a:pt x="1557738" y="1292696"/>
                  <a:pt x="1498035" y="1432477"/>
                  <a:pt x="1446364" y="1441450"/>
                </a:cubicBezTo>
                <a:cubicBezTo>
                  <a:pt x="1021759" y="1475563"/>
                  <a:pt x="173389" y="1495985"/>
                  <a:pt x="0" y="1441450"/>
                </a:cubicBezTo>
                <a:cubicBezTo>
                  <a:pt x="-62491" y="1012435"/>
                  <a:pt x="11682" y="677174"/>
                  <a:pt x="0" y="0"/>
                </a:cubicBezTo>
                <a:cubicBezTo>
                  <a:pt x="244639" y="-106897"/>
                  <a:pt x="846438" y="9111"/>
                  <a:pt x="1686610" y="0"/>
                </a:cubicBezTo>
                <a:cubicBezTo>
                  <a:pt x="1793824" y="454475"/>
                  <a:pt x="1640961" y="930148"/>
                  <a:pt x="1686610" y="1201204"/>
                </a:cubicBezTo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069422204">
                  <a:prstGeom prst="foldedCorner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srgbClr val="4F4F4F"/>
              </a:solidFill>
              <a:effectLst/>
              <a:uLnTx/>
              <a:uFillTx/>
              <a:latin typeface="Century Gothic" panose="020F0302020204030204"/>
            </a:endParaRPr>
          </a:p>
          <a:p>
            <a:pPr marL="0" marR="0" lvl="0" indent="0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900" b="1" dirty="0">
                <a:solidFill>
                  <a:srgbClr val="4F4F4F"/>
                </a:solidFill>
                <a:latin typeface="Century Gothic" panose="020F0302020204030204"/>
              </a:rPr>
              <a:t>     </a:t>
            </a:r>
            <a:r>
              <a:rPr lang="sv-SE" sz="900" b="1" dirty="0" err="1">
                <a:solidFill>
                  <a:srgbClr val="4F4F4F"/>
                </a:solidFill>
                <a:latin typeface="Century Gothic" panose="020F0302020204030204"/>
              </a:rPr>
              <a:t>Help</a:t>
            </a:r>
            <a:r>
              <a:rPr lang="sv-SE" sz="900" b="1" dirty="0">
                <a:solidFill>
                  <a:srgbClr val="4F4F4F"/>
                </a:solidFill>
                <a:latin typeface="Century Gothic" panose="020F0302020204030204"/>
              </a:rPr>
              <a:t> </a:t>
            </a:r>
            <a:r>
              <a:rPr lang="sv-SE" sz="900" b="1" dirty="0" err="1">
                <a:solidFill>
                  <a:srgbClr val="4F4F4F"/>
                </a:solidFill>
                <a:latin typeface="Century Gothic" panose="020F0302020204030204"/>
              </a:rPr>
              <a:t>with</a:t>
            </a:r>
            <a:r>
              <a:rPr lang="sv-SE" sz="900" b="1" dirty="0">
                <a:solidFill>
                  <a:srgbClr val="4F4F4F"/>
                </a:solidFill>
                <a:latin typeface="Century Gothic" panose="020F0302020204030204"/>
              </a:rPr>
              <a:t>:</a:t>
            </a: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srgbClr val="4F4F4F"/>
              </a:solidFill>
              <a:effectLst/>
              <a:uLnTx/>
              <a:uFillTx/>
              <a:latin typeface="Century Gothic" panose="020F0302020204030204"/>
            </a:endParaRPr>
          </a:p>
          <a:p>
            <a:pPr marL="17145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900" dirty="0" err="1"/>
              <a:t>Work</a:t>
            </a:r>
            <a:r>
              <a:rPr lang="sv-SE" sz="900" dirty="0"/>
              <a:t> </a:t>
            </a:r>
            <a:r>
              <a:rPr lang="sv-SE" sz="900" dirty="0" err="1"/>
              <a:t>related</a:t>
            </a:r>
            <a:r>
              <a:rPr lang="sv-SE" sz="900" dirty="0"/>
              <a:t> </a:t>
            </a:r>
            <a:r>
              <a:rPr lang="sv-SE" sz="900" dirty="0" err="1"/>
              <a:t>illness</a:t>
            </a:r>
            <a:endParaRPr lang="sv-SE" sz="900" dirty="0"/>
          </a:p>
          <a:p>
            <a:pPr marL="17145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900" dirty="0"/>
              <a:t>Rehabilitation</a:t>
            </a:r>
          </a:p>
          <a:p>
            <a:pPr marL="17145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900" dirty="0"/>
              <a:t>Mental </a:t>
            </a:r>
            <a:r>
              <a:rPr lang="sv-SE" sz="900" dirty="0" err="1"/>
              <a:t>health</a:t>
            </a:r>
            <a:endParaRPr lang="sv-SE" sz="900" dirty="0"/>
          </a:p>
          <a:p>
            <a:pPr marL="17145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900" dirty="0" err="1"/>
              <a:t>Ergonomics</a:t>
            </a:r>
            <a:endParaRPr lang="sv-SE" sz="900" dirty="0"/>
          </a:p>
        </p:txBody>
      </p:sp>
      <p:pic>
        <p:nvPicPr>
          <p:cNvPr id="11" name="Picture 10" descr="A pink square with white text and a heart&#10;&#10;Description automatically generated with low confidence">
            <a:extLst>
              <a:ext uri="{FF2B5EF4-FFF2-40B4-BE49-F238E27FC236}">
                <a16:creationId xmlns:a16="http://schemas.microsoft.com/office/drawing/2014/main" id="{ECEA4AFD-F123-BDD7-68CF-8D905148F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160" y="2479507"/>
            <a:ext cx="2108308" cy="191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6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410707-3DA1-41A3-9698-63ECCFDB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8F690-081E-406F-9FB8-C0D5C574762E}" type="datetime1">
              <a:rPr lang="sv-SE" smtClean="0"/>
              <a:t>2025-04-10</a:t>
            </a:fld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8EF0F7-5A89-4D05-BDB4-5DAD0654D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Chalmers University of Technology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08B19-4431-408F-B221-1F9C2BC8E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8EA3-C3DD-5544-8A1C-EA00A1673D37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68C7A6-E385-4DF6-B58F-6FEE0C5D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400" dirty="0">
                <a:cs typeface="Arial"/>
              </a:rPr>
              <a:t>General tips:</a:t>
            </a:r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84CBAB-EC4D-4EBC-AE65-A41E3D9BB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890" y="1282390"/>
            <a:ext cx="8217910" cy="2580693"/>
          </a:xfrm>
        </p:spPr>
        <p:txBody>
          <a:bodyPr lIns="91440" tIns="45720" rIns="91440" bIns="45720" anchor="t"/>
          <a:lstStyle/>
          <a:p>
            <a:pPr marL="457200" indent="-457200">
              <a:buChar char="•"/>
            </a:pPr>
            <a:r>
              <a:rPr lang="en-US" sz="1400" dirty="0">
                <a:cs typeface="Arial"/>
              </a:rPr>
              <a:t>Keep track of your </a:t>
            </a:r>
            <a:r>
              <a:rPr lang="en-US" sz="1400" b="1" dirty="0">
                <a:cs typeface="Arial"/>
              </a:rPr>
              <a:t>time</a:t>
            </a:r>
            <a:r>
              <a:rPr lang="en-US" sz="1400" dirty="0">
                <a:cs typeface="Arial"/>
              </a:rPr>
              <a:t> spent on </a:t>
            </a:r>
            <a:r>
              <a:rPr lang="en-US" sz="1400" b="1" dirty="0">
                <a:cs typeface="Arial"/>
              </a:rPr>
              <a:t>teaching</a:t>
            </a:r>
            <a:r>
              <a:rPr lang="en-US" sz="1400" dirty="0">
                <a:cs typeface="Arial"/>
              </a:rPr>
              <a:t> and check that it is the same as reported by Lena Falk</a:t>
            </a:r>
          </a:p>
          <a:p>
            <a:pPr marL="457200" indent="-457200">
              <a:buChar char="•"/>
            </a:pPr>
            <a:r>
              <a:rPr lang="en-US" sz="1400" dirty="0">
                <a:cs typeface="Arial"/>
              </a:rPr>
              <a:t>Check and register the </a:t>
            </a:r>
            <a:r>
              <a:rPr lang="en-US" sz="1400" b="1" dirty="0">
                <a:cs typeface="Arial"/>
              </a:rPr>
              <a:t>courses</a:t>
            </a:r>
            <a:r>
              <a:rPr lang="en-US" sz="1400" dirty="0">
                <a:cs typeface="Arial"/>
              </a:rPr>
              <a:t> on time</a:t>
            </a:r>
          </a:p>
          <a:p>
            <a:pPr marL="457200" indent="-457200">
              <a:buFont typeface="Arial"/>
              <a:buChar char="•"/>
            </a:pPr>
            <a:r>
              <a:rPr lang="en-US" sz="1400" dirty="0">
                <a:cs typeface="Arial"/>
              </a:rPr>
              <a:t>Remember your student/employee rights and benefits (ask us if you have any question)</a:t>
            </a:r>
          </a:p>
          <a:p>
            <a:pPr marL="457200" indent="-457200">
              <a:buFont typeface="Arial"/>
              <a:buChar char="•"/>
            </a:pPr>
            <a:r>
              <a:rPr lang="en-US" sz="1400" dirty="0">
                <a:cs typeface="Arial"/>
              </a:rPr>
              <a:t>Attend the General Assembly (in December)</a:t>
            </a:r>
          </a:p>
          <a:p>
            <a:pPr marL="457200" indent="-457200">
              <a:buChar char="•"/>
            </a:pPr>
            <a:r>
              <a:rPr lang="en-US" sz="1400" dirty="0">
                <a:cs typeface="Arial"/>
              </a:rPr>
              <a:t>Available facilities: </a:t>
            </a:r>
          </a:p>
          <a:p>
            <a:pPr marL="1143000" lvl="1" indent="-457200"/>
            <a:r>
              <a:rPr lang="en-US" sz="1100" dirty="0">
                <a:cs typeface="Arial"/>
              </a:rPr>
              <a:t>Ping-pong table on floor 3 at </a:t>
            </a:r>
            <a:r>
              <a:rPr lang="en-US" sz="1100" dirty="0" err="1">
                <a:cs typeface="Arial"/>
              </a:rPr>
              <a:t>Kemivägen</a:t>
            </a:r>
            <a:r>
              <a:rPr lang="en-US" sz="1100" dirty="0">
                <a:cs typeface="Arial"/>
              </a:rPr>
              <a:t> 9 (MC2 building) New booking rules!</a:t>
            </a:r>
          </a:p>
          <a:p>
            <a:pPr marL="1143000" lvl="1" indent="-457200"/>
            <a:r>
              <a:rPr lang="en-US" sz="1100" dirty="0">
                <a:cs typeface="Arial"/>
              </a:rPr>
              <a:t>Sauna also on floor 3 at </a:t>
            </a:r>
            <a:r>
              <a:rPr lang="en-US" sz="1100" dirty="0" err="1">
                <a:cs typeface="Arial"/>
              </a:rPr>
              <a:t>Kemivägen</a:t>
            </a:r>
            <a:r>
              <a:rPr lang="en-US" sz="1100" dirty="0">
                <a:cs typeface="Arial"/>
              </a:rPr>
              <a:t> 9 (MC2 building)</a:t>
            </a:r>
          </a:p>
          <a:p>
            <a:pPr marL="1143000" lvl="1"/>
            <a:endParaRPr lang="en-US" sz="1400" dirty="0">
              <a:ea typeface="+mn-lt"/>
              <a:cs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2C637A-7DF3-495A-9341-EC67F455A5F3}"/>
              </a:ext>
            </a:extLst>
          </p:cNvPr>
          <p:cNvSpPr txBox="1"/>
          <p:nvPr/>
        </p:nvSpPr>
        <p:spPr>
          <a:xfrm>
            <a:off x="2821680" y="4144557"/>
            <a:ext cx="3586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/>
              <a:t>Take</a:t>
            </a:r>
            <a:r>
              <a:rPr lang="sv-SE" sz="1600" dirty="0"/>
              <a:t> </a:t>
            </a:r>
            <a:r>
              <a:rPr lang="sv-SE" sz="1600" dirty="0" err="1"/>
              <a:t>care</a:t>
            </a:r>
            <a:r>
              <a:rPr lang="sv-SE" sz="1600" dirty="0"/>
              <a:t> </a:t>
            </a:r>
            <a:r>
              <a:rPr lang="sv-SE" sz="1600" dirty="0" err="1"/>
              <a:t>of</a:t>
            </a:r>
            <a:r>
              <a:rPr lang="sv-SE" sz="1600" dirty="0"/>
              <a:t> </a:t>
            </a:r>
            <a:r>
              <a:rPr lang="sv-SE" sz="1600" dirty="0" err="1"/>
              <a:t>yourself</a:t>
            </a:r>
            <a:r>
              <a:rPr lang="sv-SE" sz="1600" dirty="0"/>
              <a:t> and </a:t>
            </a:r>
            <a:r>
              <a:rPr lang="sv-SE" sz="1600" dirty="0" err="1"/>
              <a:t>others</a:t>
            </a:r>
            <a:r>
              <a:rPr lang="sv-SE" sz="1600" dirty="0"/>
              <a:t> </a:t>
            </a:r>
            <a:r>
              <a:rPr lang="sv-SE" sz="1600" dirty="0">
                <a:sym typeface="Wingdings" panose="05000000000000000000" pitchFamily="2" charset="2"/>
              </a:rPr>
              <a:t>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95229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410707-3DA1-41A3-9698-63ECCFDB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2EDE9-BA80-7E48-A3D1-784549844A76}" type="datetime1">
              <a:rPr lang="sv-SE" smtClean="0"/>
              <a:t>2025-04-10</a:t>
            </a:fld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8EF0F7-5A89-4D05-BDB4-5DAD0654D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Chalmers University of Technology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08B19-4431-408F-B221-1F9C2BC8E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8EA3-C3DD-5544-8A1C-EA00A1673D37}" type="slidenum">
              <a:rPr lang="sv-SE" smtClean="0"/>
              <a:pPr/>
              <a:t>12</a:t>
            </a:fld>
            <a:endParaRPr lang="sv-S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D68C7A6-E385-4DF6-B58F-6FEE0C5D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400" dirty="0">
                <a:cs typeface="Arial"/>
              </a:rPr>
              <a:t>CPPC Facilities tour</a:t>
            </a:r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84CBAB-EC4D-4EBC-AE65-A41E3D9BB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890" y="1282390"/>
            <a:ext cx="8217910" cy="1383970"/>
          </a:xfrm>
        </p:spPr>
        <p:txBody>
          <a:bodyPr anchor="t"/>
          <a:lstStyle/>
          <a:p>
            <a:pPr algn="ctr">
              <a:lnSpc>
                <a:spcPct val="200000"/>
              </a:lnSpc>
            </a:pPr>
            <a:r>
              <a:rPr lang="en-US" sz="1800" b="1" dirty="0">
                <a:cs typeface="Arial"/>
              </a:rPr>
              <a:t>10</a:t>
            </a:r>
            <a:r>
              <a:rPr lang="en-US" sz="1800" b="1" baseline="30000" dirty="0">
                <a:cs typeface="Arial"/>
              </a:rPr>
              <a:t>th</a:t>
            </a:r>
            <a:r>
              <a:rPr lang="en-US" sz="1800" b="1" dirty="0">
                <a:cs typeface="Arial"/>
              </a:rPr>
              <a:t> of April </a:t>
            </a:r>
            <a:r>
              <a:rPr lang="en-US" sz="1800" dirty="0">
                <a:cs typeface="Arial"/>
              </a:rPr>
              <a:t>at </a:t>
            </a:r>
            <a:r>
              <a:rPr lang="en-US" sz="1800" b="1" dirty="0">
                <a:cs typeface="Arial"/>
              </a:rPr>
              <a:t>16.00</a:t>
            </a:r>
            <a:r>
              <a:rPr lang="en-US" sz="1800" dirty="0">
                <a:cs typeface="Arial"/>
              </a:rPr>
              <a:t> @MC2 cleanroom entrance</a:t>
            </a:r>
          </a:p>
          <a:p>
            <a:pPr algn="ctr">
              <a:lnSpc>
                <a:spcPct val="200000"/>
              </a:lnSpc>
            </a:pPr>
            <a:r>
              <a:rPr lang="en-US" sz="1800" dirty="0">
                <a:cs typeface="Arial"/>
              </a:rPr>
              <a:t>Get acquainted with your fellow PhDs and Buddies</a:t>
            </a:r>
          </a:p>
          <a:p>
            <a:pPr marL="1143000" lvl="1"/>
            <a:endParaRPr lang="en-US" sz="1800" dirty="0">
              <a:ea typeface="+mn-lt"/>
              <a:cs typeface="+mn-lt"/>
            </a:endParaRPr>
          </a:p>
        </p:txBody>
      </p:sp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A2AE7357-3BC8-4966-A161-58F16216E718}"/>
              </a:ext>
            </a:extLst>
          </p:cNvPr>
          <p:cNvSpPr/>
          <p:nvPr/>
        </p:nvSpPr>
        <p:spPr>
          <a:xfrm>
            <a:off x="2772656" y="2835380"/>
            <a:ext cx="3780544" cy="1563900"/>
          </a:xfrm>
          <a:custGeom>
            <a:avLst/>
            <a:gdLst>
              <a:gd name="connsiteX0" fmla="*/ 0 w 3780544"/>
              <a:gd name="connsiteY0" fmla="*/ 0 h 1563900"/>
              <a:gd name="connsiteX1" fmla="*/ 705702 w 3780544"/>
              <a:gd name="connsiteY1" fmla="*/ 0 h 1563900"/>
              <a:gd name="connsiteX2" fmla="*/ 1335792 w 3780544"/>
              <a:gd name="connsiteY2" fmla="*/ 0 h 1563900"/>
              <a:gd name="connsiteX3" fmla="*/ 1890272 w 3780544"/>
              <a:gd name="connsiteY3" fmla="*/ 0 h 1563900"/>
              <a:gd name="connsiteX4" fmla="*/ 2406946 w 3780544"/>
              <a:gd name="connsiteY4" fmla="*/ 0 h 1563900"/>
              <a:gd name="connsiteX5" fmla="*/ 3112648 w 3780544"/>
              <a:gd name="connsiteY5" fmla="*/ 0 h 1563900"/>
              <a:gd name="connsiteX6" fmla="*/ 3780544 w 3780544"/>
              <a:gd name="connsiteY6" fmla="*/ 0 h 1563900"/>
              <a:gd name="connsiteX7" fmla="*/ 3780544 w 3780544"/>
              <a:gd name="connsiteY7" fmla="*/ 664655 h 1563900"/>
              <a:gd name="connsiteX8" fmla="*/ 3780544 w 3780544"/>
              <a:gd name="connsiteY8" fmla="*/ 1303245 h 1563900"/>
              <a:gd name="connsiteX9" fmla="*/ 3519889 w 3780544"/>
              <a:gd name="connsiteY9" fmla="*/ 1563900 h 1563900"/>
              <a:gd name="connsiteX10" fmla="*/ 2862843 w 3780544"/>
              <a:gd name="connsiteY10" fmla="*/ 1563900 h 1563900"/>
              <a:gd name="connsiteX11" fmla="*/ 2381792 w 3780544"/>
              <a:gd name="connsiteY11" fmla="*/ 1563900 h 1563900"/>
              <a:gd name="connsiteX12" fmla="*/ 1865541 w 3780544"/>
              <a:gd name="connsiteY12" fmla="*/ 1563900 h 1563900"/>
              <a:gd name="connsiteX13" fmla="*/ 1349291 w 3780544"/>
              <a:gd name="connsiteY13" fmla="*/ 1563900 h 1563900"/>
              <a:gd name="connsiteX14" fmla="*/ 727444 w 3780544"/>
              <a:gd name="connsiteY14" fmla="*/ 1563900 h 1563900"/>
              <a:gd name="connsiteX15" fmla="*/ 0 w 3780544"/>
              <a:gd name="connsiteY15" fmla="*/ 1563900 h 1563900"/>
              <a:gd name="connsiteX16" fmla="*/ 0 w 3780544"/>
              <a:gd name="connsiteY16" fmla="*/ 1089517 h 1563900"/>
              <a:gd name="connsiteX17" fmla="*/ 0 w 3780544"/>
              <a:gd name="connsiteY17" fmla="*/ 552578 h 1563900"/>
              <a:gd name="connsiteX18" fmla="*/ 0 w 3780544"/>
              <a:gd name="connsiteY18" fmla="*/ 0 h 1563900"/>
              <a:gd name="connsiteX0" fmla="*/ 3519889 w 3780544"/>
              <a:gd name="connsiteY0" fmla="*/ 1563900 h 1563900"/>
              <a:gd name="connsiteX1" fmla="*/ 3572020 w 3780544"/>
              <a:gd name="connsiteY1" fmla="*/ 1355376 h 1563900"/>
              <a:gd name="connsiteX2" fmla="*/ 3780544 w 3780544"/>
              <a:gd name="connsiteY2" fmla="*/ 1303245 h 1563900"/>
              <a:gd name="connsiteX3" fmla="*/ 3519889 w 3780544"/>
              <a:gd name="connsiteY3" fmla="*/ 1563900 h 1563900"/>
              <a:gd name="connsiteX0" fmla="*/ 3519889 w 3780544"/>
              <a:gd name="connsiteY0" fmla="*/ 1563900 h 1563900"/>
              <a:gd name="connsiteX1" fmla="*/ 3572020 w 3780544"/>
              <a:gd name="connsiteY1" fmla="*/ 1355376 h 1563900"/>
              <a:gd name="connsiteX2" fmla="*/ 3780544 w 3780544"/>
              <a:gd name="connsiteY2" fmla="*/ 1303245 h 1563900"/>
              <a:gd name="connsiteX3" fmla="*/ 3519889 w 3780544"/>
              <a:gd name="connsiteY3" fmla="*/ 1563900 h 1563900"/>
              <a:gd name="connsiteX4" fmla="*/ 3003639 w 3780544"/>
              <a:gd name="connsiteY4" fmla="*/ 1563900 h 1563900"/>
              <a:gd name="connsiteX5" fmla="*/ 2452189 w 3780544"/>
              <a:gd name="connsiteY5" fmla="*/ 1563900 h 1563900"/>
              <a:gd name="connsiteX6" fmla="*/ 1935939 w 3780544"/>
              <a:gd name="connsiteY6" fmla="*/ 1563900 h 1563900"/>
              <a:gd name="connsiteX7" fmla="*/ 1419689 w 3780544"/>
              <a:gd name="connsiteY7" fmla="*/ 1563900 h 1563900"/>
              <a:gd name="connsiteX8" fmla="*/ 833040 w 3780544"/>
              <a:gd name="connsiteY8" fmla="*/ 1563900 h 1563900"/>
              <a:gd name="connsiteX9" fmla="*/ 0 w 3780544"/>
              <a:gd name="connsiteY9" fmla="*/ 1563900 h 1563900"/>
              <a:gd name="connsiteX10" fmla="*/ 0 w 3780544"/>
              <a:gd name="connsiteY10" fmla="*/ 1058239 h 1563900"/>
              <a:gd name="connsiteX11" fmla="*/ 0 w 3780544"/>
              <a:gd name="connsiteY11" fmla="*/ 521300 h 1563900"/>
              <a:gd name="connsiteX12" fmla="*/ 0 w 3780544"/>
              <a:gd name="connsiteY12" fmla="*/ 0 h 1563900"/>
              <a:gd name="connsiteX13" fmla="*/ 667896 w 3780544"/>
              <a:gd name="connsiteY13" fmla="*/ 0 h 1563900"/>
              <a:gd name="connsiteX14" fmla="*/ 1184570 w 3780544"/>
              <a:gd name="connsiteY14" fmla="*/ 0 h 1563900"/>
              <a:gd name="connsiteX15" fmla="*/ 1852467 w 3780544"/>
              <a:gd name="connsiteY15" fmla="*/ 0 h 1563900"/>
              <a:gd name="connsiteX16" fmla="*/ 2406946 w 3780544"/>
              <a:gd name="connsiteY16" fmla="*/ 0 h 1563900"/>
              <a:gd name="connsiteX17" fmla="*/ 2961426 w 3780544"/>
              <a:gd name="connsiteY17" fmla="*/ 0 h 1563900"/>
              <a:gd name="connsiteX18" fmla="*/ 3780544 w 3780544"/>
              <a:gd name="connsiteY18" fmla="*/ 0 h 1563900"/>
              <a:gd name="connsiteX19" fmla="*/ 3780544 w 3780544"/>
              <a:gd name="connsiteY19" fmla="*/ 638590 h 1563900"/>
              <a:gd name="connsiteX20" fmla="*/ 3780544 w 3780544"/>
              <a:gd name="connsiteY20" fmla="*/ 1303245 h 156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780544" h="1563900" stroke="0" extrusionOk="0">
                <a:moveTo>
                  <a:pt x="0" y="0"/>
                </a:moveTo>
                <a:cubicBezTo>
                  <a:pt x="163453" y="-25695"/>
                  <a:pt x="376733" y="16496"/>
                  <a:pt x="705702" y="0"/>
                </a:cubicBezTo>
                <a:cubicBezTo>
                  <a:pt x="1034671" y="-16496"/>
                  <a:pt x="1109659" y="-17102"/>
                  <a:pt x="1335792" y="0"/>
                </a:cubicBezTo>
                <a:cubicBezTo>
                  <a:pt x="1561925" y="17102"/>
                  <a:pt x="1613778" y="11988"/>
                  <a:pt x="1890272" y="0"/>
                </a:cubicBezTo>
                <a:cubicBezTo>
                  <a:pt x="2166766" y="-11988"/>
                  <a:pt x="2257530" y="-4019"/>
                  <a:pt x="2406946" y="0"/>
                </a:cubicBezTo>
                <a:cubicBezTo>
                  <a:pt x="2556362" y="4019"/>
                  <a:pt x="2966755" y="13612"/>
                  <a:pt x="3112648" y="0"/>
                </a:cubicBezTo>
                <a:cubicBezTo>
                  <a:pt x="3258541" y="-13612"/>
                  <a:pt x="3454006" y="12536"/>
                  <a:pt x="3780544" y="0"/>
                </a:cubicBezTo>
                <a:cubicBezTo>
                  <a:pt x="3777356" y="168395"/>
                  <a:pt x="3773114" y="404529"/>
                  <a:pt x="3780544" y="664655"/>
                </a:cubicBezTo>
                <a:cubicBezTo>
                  <a:pt x="3787974" y="924781"/>
                  <a:pt x="3802715" y="1158010"/>
                  <a:pt x="3780544" y="1303245"/>
                </a:cubicBezTo>
                <a:cubicBezTo>
                  <a:pt x="3691156" y="1380345"/>
                  <a:pt x="3600087" y="1465955"/>
                  <a:pt x="3519889" y="1563900"/>
                </a:cubicBezTo>
                <a:cubicBezTo>
                  <a:pt x="3325117" y="1548364"/>
                  <a:pt x="3022698" y="1593510"/>
                  <a:pt x="2862843" y="1563900"/>
                </a:cubicBezTo>
                <a:cubicBezTo>
                  <a:pt x="2702988" y="1534290"/>
                  <a:pt x="2611744" y="1566929"/>
                  <a:pt x="2381792" y="1563900"/>
                </a:cubicBezTo>
                <a:cubicBezTo>
                  <a:pt x="2151840" y="1560871"/>
                  <a:pt x="2075893" y="1553870"/>
                  <a:pt x="1865541" y="1563900"/>
                </a:cubicBezTo>
                <a:cubicBezTo>
                  <a:pt x="1655189" y="1573930"/>
                  <a:pt x="1491457" y="1543806"/>
                  <a:pt x="1349291" y="1563900"/>
                </a:cubicBezTo>
                <a:cubicBezTo>
                  <a:pt x="1207125" y="1583995"/>
                  <a:pt x="899105" y="1561119"/>
                  <a:pt x="727444" y="1563900"/>
                </a:cubicBezTo>
                <a:cubicBezTo>
                  <a:pt x="555783" y="1566681"/>
                  <a:pt x="237734" y="1532644"/>
                  <a:pt x="0" y="1563900"/>
                </a:cubicBezTo>
                <a:cubicBezTo>
                  <a:pt x="-1518" y="1465262"/>
                  <a:pt x="14933" y="1302713"/>
                  <a:pt x="0" y="1089517"/>
                </a:cubicBezTo>
                <a:cubicBezTo>
                  <a:pt x="-14933" y="876321"/>
                  <a:pt x="-7030" y="727132"/>
                  <a:pt x="0" y="552578"/>
                </a:cubicBezTo>
                <a:cubicBezTo>
                  <a:pt x="7030" y="378024"/>
                  <a:pt x="27381" y="137332"/>
                  <a:pt x="0" y="0"/>
                </a:cubicBezTo>
                <a:close/>
              </a:path>
              <a:path w="3780544" h="1563900" fill="darkenLess" stroke="0" extrusionOk="0">
                <a:moveTo>
                  <a:pt x="3519889" y="1563900"/>
                </a:moveTo>
                <a:cubicBezTo>
                  <a:pt x="3539505" y="1481134"/>
                  <a:pt x="3563057" y="1401795"/>
                  <a:pt x="3572020" y="1355376"/>
                </a:cubicBezTo>
                <a:cubicBezTo>
                  <a:pt x="3623090" y="1342182"/>
                  <a:pt x="3710502" y="1325437"/>
                  <a:pt x="3780544" y="1303245"/>
                </a:cubicBezTo>
                <a:cubicBezTo>
                  <a:pt x="3702345" y="1375520"/>
                  <a:pt x="3646546" y="1453115"/>
                  <a:pt x="3519889" y="1563900"/>
                </a:cubicBezTo>
                <a:close/>
              </a:path>
              <a:path w="3780544" h="1563900" fill="none" extrusionOk="0">
                <a:moveTo>
                  <a:pt x="3519889" y="1563900"/>
                </a:moveTo>
                <a:cubicBezTo>
                  <a:pt x="3539358" y="1519154"/>
                  <a:pt x="3552832" y="1435063"/>
                  <a:pt x="3572020" y="1355376"/>
                </a:cubicBezTo>
                <a:cubicBezTo>
                  <a:pt x="3617545" y="1348340"/>
                  <a:pt x="3704470" y="1319457"/>
                  <a:pt x="3780544" y="1303245"/>
                </a:cubicBezTo>
                <a:cubicBezTo>
                  <a:pt x="3732952" y="1366162"/>
                  <a:pt x="3595919" y="1494759"/>
                  <a:pt x="3519889" y="1563900"/>
                </a:cubicBezTo>
                <a:cubicBezTo>
                  <a:pt x="3359937" y="1541301"/>
                  <a:pt x="3116656" y="1573274"/>
                  <a:pt x="3003639" y="1563900"/>
                </a:cubicBezTo>
                <a:cubicBezTo>
                  <a:pt x="2890622" y="1554527"/>
                  <a:pt x="2612055" y="1586920"/>
                  <a:pt x="2452189" y="1563900"/>
                </a:cubicBezTo>
                <a:cubicBezTo>
                  <a:pt x="2292323" y="1540881"/>
                  <a:pt x="2074214" y="1569015"/>
                  <a:pt x="1935939" y="1563900"/>
                </a:cubicBezTo>
                <a:cubicBezTo>
                  <a:pt x="1797664" y="1558786"/>
                  <a:pt x="1572559" y="1564660"/>
                  <a:pt x="1419689" y="1563900"/>
                </a:cubicBezTo>
                <a:cubicBezTo>
                  <a:pt x="1266819" y="1563141"/>
                  <a:pt x="1008501" y="1547539"/>
                  <a:pt x="833040" y="1563900"/>
                </a:cubicBezTo>
                <a:cubicBezTo>
                  <a:pt x="657579" y="1580261"/>
                  <a:pt x="329275" y="1556051"/>
                  <a:pt x="0" y="1563900"/>
                </a:cubicBezTo>
                <a:cubicBezTo>
                  <a:pt x="13198" y="1408199"/>
                  <a:pt x="-7739" y="1193806"/>
                  <a:pt x="0" y="1058239"/>
                </a:cubicBezTo>
                <a:cubicBezTo>
                  <a:pt x="7739" y="922672"/>
                  <a:pt x="-9848" y="731830"/>
                  <a:pt x="0" y="521300"/>
                </a:cubicBezTo>
                <a:cubicBezTo>
                  <a:pt x="9848" y="310770"/>
                  <a:pt x="20040" y="254090"/>
                  <a:pt x="0" y="0"/>
                </a:cubicBezTo>
                <a:cubicBezTo>
                  <a:pt x="176488" y="-4525"/>
                  <a:pt x="510799" y="10450"/>
                  <a:pt x="667896" y="0"/>
                </a:cubicBezTo>
                <a:cubicBezTo>
                  <a:pt x="824993" y="-10450"/>
                  <a:pt x="937090" y="-20572"/>
                  <a:pt x="1184570" y="0"/>
                </a:cubicBezTo>
                <a:cubicBezTo>
                  <a:pt x="1432050" y="20572"/>
                  <a:pt x="1538346" y="-5459"/>
                  <a:pt x="1852467" y="0"/>
                </a:cubicBezTo>
                <a:cubicBezTo>
                  <a:pt x="2166588" y="5459"/>
                  <a:pt x="2160987" y="-10695"/>
                  <a:pt x="2406946" y="0"/>
                </a:cubicBezTo>
                <a:cubicBezTo>
                  <a:pt x="2652905" y="10695"/>
                  <a:pt x="2708819" y="-27476"/>
                  <a:pt x="2961426" y="0"/>
                </a:cubicBezTo>
                <a:cubicBezTo>
                  <a:pt x="3214033" y="27476"/>
                  <a:pt x="3460697" y="28020"/>
                  <a:pt x="3780544" y="0"/>
                </a:cubicBezTo>
                <a:cubicBezTo>
                  <a:pt x="3789135" y="248203"/>
                  <a:pt x="3761157" y="394366"/>
                  <a:pt x="3780544" y="638590"/>
                </a:cubicBezTo>
                <a:cubicBezTo>
                  <a:pt x="3799932" y="882814"/>
                  <a:pt x="3787640" y="1065619"/>
                  <a:pt x="3780544" y="1303245"/>
                </a:cubicBezTo>
              </a:path>
              <a:path w="3780544" h="1563900" fill="none" stroke="0" extrusionOk="0">
                <a:moveTo>
                  <a:pt x="3519889" y="1563900"/>
                </a:moveTo>
                <a:cubicBezTo>
                  <a:pt x="3531437" y="1502366"/>
                  <a:pt x="3550490" y="1435722"/>
                  <a:pt x="3572020" y="1355376"/>
                </a:cubicBezTo>
                <a:cubicBezTo>
                  <a:pt x="3618094" y="1337513"/>
                  <a:pt x="3706735" y="1318023"/>
                  <a:pt x="3780544" y="1303245"/>
                </a:cubicBezTo>
                <a:cubicBezTo>
                  <a:pt x="3680908" y="1389144"/>
                  <a:pt x="3588765" y="1483176"/>
                  <a:pt x="3519889" y="1563900"/>
                </a:cubicBezTo>
                <a:cubicBezTo>
                  <a:pt x="3237729" y="1552332"/>
                  <a:pt x="2995535" y="1533758"/>
                  <a:pt x="2862843" y="1563900"/>
                </a:cubicBezTo>
                <a:cubicBezTo>
                  <a:pt x="2730151" y="1594042"/>
                  <a:pt x="2590987" y="1584350"/>
                  <a:pt x="2346593" y="1563900"/>
                </a:cubicBezTo>
                <a:cubicBezTo>
                  <a:pt x="2102199" y="1543451"/>
                  <a:pt x="1942224" y="1552935"/>
                  <a:pt x="1724746" y="1563900"/>
                </a:cubicBezTo>
                <a:cubicBezTo>
                  <a:pt x="1507268" y="1574865"/>
                  <a:pt x="1353376" y="1543879"/>
                  <a:pt x="1102899" y="1563900"/>
                </a:cubicBezTo>
                <a:cubicBezTo>
                  <a:pt x="852422" y="1583921"/>
                  <a:pt x="548600" y="1517504"/>
                  <a:pt x="0" y="1563900"/>
                </a:cubicBezTo>
                <a:cubicBezTo>
                  <a:pt x="-6927" y="1335350"/>
                  <a:pt x="-21524" y="1251630"/>
                  <a:pt x="0" y="1058239"/>
                </a:cubicBezTo>
                <a:cubicBezTo>
                  <a:pt x="21524" y="864848"/>
                  <a:pt x="-9107" y="694395"/>
                  <a:pt x="0" y="521300"/>
                </a:cubicBezTo>
                <a:cubicBezTo>
                  <a:pt x="9107" y="348205"/>
                  <a:pt x="-14587" y="219387"/>
                  <a:pt x="0" y="0"/>
                </a:cubicBezTo>
                <a:cubicBezTo>
                  <a:pt x="114749" y="25124"/>
                  <a:pt x="319567" y="-7108"/>
                  <a:pt x="554480" y="0"/>
                </a:cubicBezTo>
                <a:cubicBezTo>
                  <a:pt x="789393" y="7108"/>
                  <a:pt x="914559" y="-13903"/>
                  <a:pt x="1146765" y="0"/>
                </a:cubicBezTo>
                <a:cubicBezTo>
                  <a:pt x="1378972" y="13903"/>
                  <a:pt x="1597691" y="-31899"/>
                  <a:pt x="1852467" y="0"/>
                </a:cubicBezTo>
                <a:cubicBezTo>
                  <a:pt x="2107243" y="31899"/>
                  <a:pt x="2221609" y="1642"/>
                  <a:pt x="2558168" y="0"/>
                </a:cubicBezTo>
                <a:cubicBezTo>
                  <a:pt x="2894727" y="-1642"/>
                  <a:pt x="2922752" y="-4500"/>
                  <a:pt x="3188259" y="0"/>
                </a:cubicBezTo>
                <a:cubicBezTo>
                  <a:pt x="3453766" y="4500"/>
                  <a:pt x="3641222" y="-9178"/>
                  <a:pt x="3780544" y="0"/>
                </a:cubicBezTo>
                <a:cubicBezTo>
                  <a:pt x="3757113" y="172352"/>
                  <a:pt x="3798232" y="365444"/>
                  <a:pt x="3780544" y="612525"/>
                </a:cubicBezTo>
                <a:cubicBezTo>
                  <a:pt x="3762856" y="859606"/>
                  <a:pt x="3805281" y="986825"/>
                  <a:pt x="3780544" y="1303245"/>
                </a:cubicBezTo>
              </a:path>
            </a:pathLst>
          </a:custGeom>
          <a:gradFill>
            <a:gsLst>
              <a:gs pos="0">
                <a:schemeClr val="accent3">
                  <a:lumMod val="110000"/>
                  <a:satMod val="105000"/>
                  <a:tint val="67000"/>
                  <a:alpha val="50000"/>
                </a:schemeClr>
              </a:gs>
              <a:gs pos="50000">
                <a:schemeClr val="accent3">
                  <a:lumMod val="105000"/>
                  <a:satMod val="103000"/>
                  <a:tint val="73000"/>
                  <a:alpha val="50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  <a:alpha val="50000"/>
                </a:schemeClr>
              </a:gs>
            </a:gsLst>
          </a:gradFill>
          <a:ln>
            <a:extLst>
              <a:ext uri="{C807C97D-BFC1-408E-A445-0C87EB9F89A2}">
                <ask:lineSketchStyleProps xmlns:ask="http://schemas.microsoft.com/office/drawing/2018/sketchyshapes" sd="4197795299">
                  <a:prstGeom prst="foldedCorne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1400" b="1" dirty="0">
              <a:cs typeface="Arial"/>
            </a:endParaRPr>
          </a:p>
          <a:p>
            <a:pPr algn="ctr"/>
            <a:r>
              <a:rPr lang="sv-SE" sz="1400" b="1" dirty="0">
                <a:cs typeface="Arial"/>
              </a:rPr>
              <a:t>Lab tours</a:t>
            </a:r>
          </a:p>
          <a:p>
            <a:pPr algn="ctr"/>
            <a:endParaRPr lang="sv-SE" sz="1400" b="1" dirty="0">
              <a:cs typeface="Arial"/>
            </a:endParaRPr>
          </a:p>
          <a:p>
            <a:pPr algn="ctr"/>
            <a:r>
              <a:rPr lang="sv-SE" sz="1400" b="1" dirty="0" err="1">
                <a:cs typeface="Arial"/>
              </a:rPr>
              <a:t>After</a:t>
            </a:r>
            <a:r>
              <a:rPr lang="sv-SE" sz="1400" b="1" dirty="0">
                <a:cs typeface="Arial"/>
              </a:rPr>
              <a:t> </a:t>
            </a:r>
            <a:r>
              <a:rPr lang="sv-SE" sz="1400" b="1" dirty="0" err="1">
                <a:cs typeface="Arial"/>
              </a:rPr>
              <a:t>work</a:t>
            </a:r>
            <a:r>
              <a:rPr lang="sv-SE" sz="1400" b="1" dirty="0">
                <a:cs typeface="Arial"/>
              </a:rPr>
              <a:t> </a:t>
            </a:r>
            <a:r>
              <a:rPr lang="sv-SE" sz="1400" b="1" dirty="0" err="1">
                <a:cs typeface="Arial"/>
              </a:rPr>
              <a:t>organized</a:t>
            </a:r>
            <a:r>
              <a:rPr lang="sv-SE" sz="1400" b="1" dirty="0">
                <a:cs typeface="Arial"/>
              </a:rPr>
              <a:t> by FFF</a:t>
            </a:r>
          </a:p>
        </p:txBody>
      </p:sp>
    </p:spTree>
    <p:extLst>
      <p:ext uri="{BB962C8B-B14F-4D97-AF65-F5344CB8AC3E}">
        <p14:creationId xmlns:p14="http://schemas.microsoft.com/office/powerpoint/2010/main" val="1716714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people sitting on a bench&#10;&#10;Description automatically generated with medium confidence">
            <a:extLst>
              <a:ext uri="{FF2B5EF4-FFF2-40B4-BE49-F238E27FC236}">
                <a16:creationId xmlns:a16="http://schemas.microsoft.com/office/drawing/2014/main" id="{556C84C1-BF5F-4F84-828B-A51CBCF3EE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4070" b="10930"/>
          <a:stretch/>
        </p:blipFill>
        <p:spPr>
          <a:xfrm>
            <a:off x="20" y="10"/>
            <a:ext cx="9143979" cy="514349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15D5023-4E27-E64F-9D94-D692292F7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825306"/>
            <a:ext cx="7879842" cy="72263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kern="1200" dirty="0"/>
              <a:t>Thank you for your attention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40105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430901"/>
            <a:ext cx="7879842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ACD353-3FF4-4B47-9B12-4B9BEF834A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936" y="4767262"/>
            <a:ext cx="185166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fld id="{EA62EDE9-BA80-7E48-A3D1-784549844A76}" type="datetime1">
              <a:rPr lang="en-US" sz="1200">
                <a:solidFill>
                  <a:schemeClr val="tx1"/>
                </a:solidFill>
                <a:latin typeface="Calibri" panose="020F0502020204030204"/>
              </a:rPr>
              <a:pPr defTabSz="914400">
                <a:lnSpc>
                  <a:spcPct val="90000"/>
                </a:lnSpc>
                <a:spcAft>
                  <a:spcPts val="600"/>
                </a:spcAft>
                <a:defRPr/>
              </a:pPr>
              <a:t>4/10/2025</a:t>
            </a:fld>
            <a:endParaRPr lang="en-US" sz="120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958929-4A0F-CF4E-B0CF-BC644936B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2"/>
            <a:ext cx="30861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2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Chalmers University of Technology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C05C1-0573-F148-967F-4091F72A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5402" y="4767262"/>
            <a:ext cx="1865376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fld id="{344E8EA3-C3DD-5544-8A1C-EA00A1673D37}" type="slidenum">
              <a:rPr lang="en-US" sz="1200">
                <a:solidFill>
                  <a:schemeClr val="tx1"/>
                </a:solidFill>
                <a:latin typeface="Calibri" panose="020F0502020204030204"/>
              </a:rPr>
              <a:pPr defTabSz="914400">
                <a:lnSpc>
                  <a:spcPct val="90000"/>
                </a:lnSpc>
                <a:spcAft>
                  <a:spcPts val="600"/>
                </a:spcAft>
                <a:defRPr/>
              </a:pPr>
              <a:t>13</a:t>
            </a:fld>
            <a:endParaRPr lang="en-US" sz="1200">
              <a:solidFill>
                <a:schemeClr val="tx1"/>
              </a:solidFill>
              <a:latin typeface="Calibri" panose="020F0502020204030204"/>
            </a:endParaRPr>
          </a:p>
        </p:txBody>
      </p:sp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5CBD19D5-984B-476B-95B1-96E4F01DE5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31134"/>
              </p:ext>
            </p:extLst>
          </p:nvPr>
        </p:nvGraphicFramePr>
        <p:xfrm>
          <a:off x="727456" y="2509774"/>
          <a:ext cx="7879842" cy="2002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itle 4">
            <a:extLst>
              <a:ext uri="{FF2B5EF4-FFF2-40B4-BE49-F238E27FC236}">
                <a16:creationId xmlns:a16="http://schemas.microsoft.com/office/drawing/2014/main" id="{C82C0A51-74CA-4FB6-91AD-9FAC59ED6C7C}"/>
              </a:ext>
            </a:extLst>
          </p:cNvPr>
          <p:cNvSpPr txBox="1">
            <a:spLocks/>
          </p:cNvSpPr>
          <p:nvPr/>
        </p:nvSpPr>
        <p:spPr>
          <a:xfrm>
            <a:off x="779526" y="3870581"/>
            <a:ext cx="7637018" cy="7226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ts val="3900"/>
              </a:lnSpc>
              <a:spcBef>
                <a:spcPct val="0"/>
              </a:spcBef>
              <a:buNone/>
              <a:defRPr sz="3600" b="1" kern="900" cap="all" spc="-1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en-US" kern="1200" dirty="0"/>
              <a:t>C	    P		P	    C	       !</a:t>
            </a:r>
          </a:p>
        </p:txBody>
      </p:sp>
    </p:spTree>
    <p:extLst>
      <p:ext uri="{BB962C8B-B14F-4D97-AF65-F5344CB8AC3E}">
        <p14:creationId xmlns:p14="http://schemas.microsoft.com/office/powerpoint/2010/main" val="73739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605D95-64AA-3944-AFBD-3380112A6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656ED-F7A7-469A-9311-62202971DAB1}" type="datetime1">
              <a:rPr lang="sv-SE" smtClean="0"/>
              <a:t>2025-04-10</a:t>
            </a:fld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1FF633-FE62-0C4C-9CF5-A27655FF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Chalmers University of Technology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F4E7F-5219-454D-9D23-B72096958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8EA3-C3DD-5544-8A1C-EA00A1673D37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89BE3C-B630-8C48-8764-DFD803719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90" y="543156"/>
            <a:ext cx="8217910" cy="517247"/>
          </a:xfrm>
        </p:spPr>
        <p:txBody>
          <a:bodyPr anchor="t">
            <a:noAutofit/>
          </a:bodyPr>
          <a:lstStyle/>
          <a:p>
            <a:r>
              <a:rPr lang="sv-SE" sz="2400" dirty="0">
                <a:cs typeface="Arial"/>
              </a:rPr>
              <a:t>CPPC – Chalmers </a:t>
            </a:r>
            <a:r>
              <a:rPr lang="sv-SE" sz="2400" dirty="0" err="1">
                <a:cs typeface="Arial"/>
              </a:rPr>
              <a:t>Physics</a:t>
            </a:r>
            <a:r>
              <a:rPr lang="sv-SE" sz="2400" dirty="0">
                <a:cs typeface="Arial"/>
              </a:rPr>
              <a:t> PhD student council</a:t>
            </a:r>
            <a:endParaRPr lang="sv-SE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AE128D-BAEB-462B-9438-42D0C33416C1}"/>
              </a:ext>
            </a:extLst>
          </p:cNvPr>
          <p:cNvSpPr txBox="1"/>
          <p:nvPr/>
        </p:nvSpPr>
        <p:spPr>
          <a:xfrm>
            <a:off x="257083" y="1016914"/>
            <a:ext cx="8738179" cy="11652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200" dirty="0">
                <a:cs typeface="Arial"/>
              </a:rPr>
              <a:t>Promote </a:t>
            </a:r>
            <a:r>
              <a:rPr lang="en-US" sz="1200" b="1" dirty="0">
                <a:cs typeface="Arial"/>
              </a:rPr>
              <a:t>common interests</a:t>
            </a:r>
            <a:r>
              <a:rPr lang="en-US" sz="1200" dirty="0">
                <a:cs typeface="Arial"/>
              </a:rPr>
              <a:t> of graduate students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200" b="1" dirty="0">
                <a:cs typeface="Arial"/>
              </a:rPr>
              <a:t>Inform </a:t>
            </a:r>
            <a:r>
              <a:rPr lang="en-US" sz="1200" dirty="0">
                <a:cs typeface="Arial"/>
              </a:rPr>
              <a:t>graduate</a:t>
            </a:r>
            <a:r>
              <a:rPr lang="en-US" sz="1200" b="1" dirty="0">
                <a:cs typeface="Arial"/>
              </a:rPr>
              <a:t> </a:t>
            </a:r>
            <a:r>
              <a:rPr lang="en-US" sz="1200" dirty="0">
                <a:cs typeface="Arial"/>
              </a:rPr>
              <a:t>students of their </a:t>
            </a:r>
            <a:r>
              <a:rPr lang="en-US" sz="1200" b="1" dirty="0">
                <a:cs typeface="Arial"/>
              </a:rPr>
              <a:t>rights </a:t>
            </a:r>
            <a:r>
              <a:rPr lang="en-US" sz="1200" dirty="0">
                <a:cs typeface="Arial"/>
              </a:rPr>
              <a:t>and </a:t>
            </a:r>
            <a:r>
              <a:rPr lang="en-US" sz="1200" b="1" dirty="0">
                <a:cs typeface="Arial"/>
              </a:rPr>
              <a:t>responsibilities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200" dirty="0">
                <a:cs typeface="Arial"/>
              </a:rPr>
              <a:t>Facilitate </a:t>
            </a:r>
            <a:r>
              <a:rPr lang="en-US" sz="1200" b="1" dirty="0">
                <a:cs typeface="Arial"/>
              </a:rPr>
              <a:t>good relations</a:t>
            </a:r>
            <a:r>
              <a:rPr lang="en-US" sz="1200" dirty="0">
                <a:cs typeface="Arial"/>
              </a:rPr>
              <a:t> among graduate students, as well as between graduate students and the Department of Physics.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5B7A85-0B01-4567-8776-7A54E18D06D0}"/>
              </a:ext>
            </a:extLst>
          </p:cNvPr>
          <p:cNvSpPr txBox="1"/>
          <p:nvPr/>
        </p:nvSpPr>
        <p:spPr>
          <a:xfrm>
            <a:off x="7300855" y="4270449"/>
            <a:ext cx="184314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800" i="1" dirty="0">
                <a:ea typeface="+mn-lt"/>
                <a:cs typeface="+mn-lt"/>
              </a:rPr>
              <a:t>More information on our homepage: </a:t>
            </a:r>
            <a:r>
              <a:rPr lang="en-US" sz="800" i="1" dirty="0">
                <a:ea typeface="+mn-lt"/>
                <a:cs typeface="+mn-lt"/>
                <a:hlinkClick r:id="rId2"/>
              </a:rPr>
              <a:t>www.dokt.chs.chalmers.se/physics-phd-council</a:t>
            </a:r>
            <a:endParaRPr lang="en-US" sz="800" i="1" dirty="0">
              <a:ea typeface="+mn-lt"/>
              <a:cs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794018-B2CD-4BA0-8348-61D3E8814BBD}"/>
              </a:ext>
            </a:extLst>
          </p:cNvPr>
          <p:cNvSpPr/>
          <p:nvPr/>
        </p:nvSpPr>
        <p:spPr>
          <a:xfrm>
            <a:off x="0" y="4270450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/>
              <a:t>Email any issues or questions to</a:t>
            </a:r>
          </a:p>
          <a:p>
            <a:r>
              <a:rPr lang="en-US" sz="800" i="1" dirty="0">
                <a:ea typeface="+mn-lt"/>
                <a:cs typeface="+mn-lt"/>
                <a:hlinkClick r:id="rId3"/>
              </a:rPr>
              <a:t>phdcouncil.f@chalmers.se</a:t>
            </a:r>
            <a:r>
              <a:rPr lang="en-US" sz="800" dirty="0">
                <a:ea typeface="+mn-lt"/>
                <a:cs typeface="+mn-lt"/>
              </a:rPr>
              <a:t> </a:t>
            </a:r>
            <a:r>
              <a:rPr lang="en-US" sz="800" i="1" dirty="0">
                <a:ea typeface="+mn-lt"/>
                <a:cs typeface="+mn-lt"/>
              </a:rPr>
              <a:t>or contact your representative directly.</a:t>
            </a:r>
          </a:p>
        </p:txBody>
      </p:sp>
      <p:pic>
        <p:nvPicPr>
          <p:cNvPr id="7" name="Picture 6" descr="A group of people standing together&#10;&#10;AI-generated content may be incorrect.">
            <a:extLst>
              <a:ext uri="{FF2B5EF4-FFF2-40B4-BE49-F238E27FC236}">
                <a16:creationId xmlns:a16="http://schemas.microsoft.com/office/drawing/2014/main" id="{62965350-1F7D-853D-BFAC-DA4DA4F7E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29" y="1984023"/>
            <a:ext cx="5714941" cy="274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0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B9E6F0-DF8D-4B89-A531-CFF681DC0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9F3E-1738-4E31-B9C8-18B2622096E5}" type="datetime1">
              <a:rPr lang="sv-SE" smtClean="0"/>
              <a:t>2025-04-10</a:t>
            </a:fld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CC0D86-1E80-49DD-9D20-9155C666F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Chalmers University of Technology</a:t>
            </a:r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D06AB-4908-4ED0-8B8A-44BE3B14E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8EA3-C3DD-5544-8A1C-EA00A1673D37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FFAFF05-0D44-4EAF-87C2-CC52EE132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400" dirty="0">
                <a:cs typeface="Arial"/>
              </a:rPr>
              <a:t>ONGOING work</a:t>
            </a:r>
            <a:endParaRPr lang="en-US" sz="2400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18B5D3BA-6BA5-4F01-B61F-7A8A7A3FA4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847453"/>
              </p:ext>
            </p:extLst>
          </p:nvPr>
        </p:nvGraphicFramePr>
        <p:xfrm>
          <a:off x="468890" y="1282390"/>
          <a:ext cx="8217910" cy="3480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1374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1B571D-637E-4C3A-8006-2983A1649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75" y="733576"/>
            <a:ext cx="7941325" cy="79698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Buddy system</a:t>
            </a:r>
          </a:p>
        </p:txBody>
      </p:sp>
      <p:pic>
        <p:nvPicPr>
          <p:cNvPr id="7" name="Graphic 6" descr="Children outline">
            <a:extLst>
              <a:ext uri="{FF2B5EF4-FFF2-40B4-BE49-F238E27FC236}">
                <a16:creationId xmlns:a16="http://schemas.microsoft.com/office/drawing/2014/main" id="{C20E93F4-6727-454B-8B8A-AC852F17C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999904" y="2108328"/>
            <a:ext cx="2196085" cy="219608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00763E-B6A4-4188-90E0-51DA4E60E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6515" y="2011824"/>
            <a:ext cx="4711627" cy="2411812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lvl="1" indent="0">
              <a:buNone/>
            </a:pPr>
            <a:r>
              <a:rPr lang="en-US" sz="1400" dirty="0"/>
              <a:t>Your Buddy can </a:t>
            </a:r>
          </a:p>
          <a:p>
            <a:pPr lvl="1"/>
            <a:r>
              <a:rPr lang="en-US" sz="1400" dirty="0"/>
              <a:t>show you around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be available for questions</a:t>
            </a:r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go through the checklist with you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567E0A42-C31D-4B06-9DF1-D13793AA6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8890" y="4935625"/>
            <a:ext cx="2133600" cy="207875"/>
          </a:xfrm>
        </p:spPr>
        <p:txBody>
          <a:bodyPr/>
          <a:lstStyle/>
          <a:p>
            <a:fld id="{F9D2E908-7E2A-4CF5-A5D1-55036CD26F30}" type="datetime1">
              <a:rPr lang="sv-SE" smtClean="0"/>
              <a:t>2025-04-10</a:t>
            </a:fld>
            <a:endParaRPr lang="sv-SE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C623B6A8-0CBF-4F92-962F-DD2C60346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935625"/>
            <a:ext cx="2895600" cy="207875"/>
          </a:xfrm>
        </p:spPr>
        <p:txBody>
          <a:bodyPr/>
          <a:lstStyle/>
          <a:p>
            <a:r>
              <a:rPr lang="en-GB" noProof="0"/>
              <a:t>Chalmers University of Technology</a:t>
            </a:r>
            <a:endParaRPr lang="en-GB" noProof="0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B2644D7-068F-4818-A654-6D444A1B5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935625"/>
            <a:ext cx="2133600" cy="207875"/>
          </a:xfrm>
        </p:spPr>
        <p:txBody>
          <a:bodyPr/>
          <a:lstStyle/>
          <a:p>
            <a:fld id="{344E8EA3-C3DD-5544-8A1C-EA00A1673D37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F5D4D0-843F-52A1-568F-8F0431D74C49}"/>
              </a:ext>
            </a:extLst>
          </p:cNvPr>
          <p:cNvSpPr txBox="1">
            <a:spLocks/>
          </p:cNvSpPr>
          <p:nvPr/>
        </p:nvSpPr>
        <p:spPr>
          <a:xfrm>
            <a:off x="7335935" y="1914417"/>
            <a:ext cx="969065" cy="39989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l" defTabSz="6858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72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100000"/>
              </a:lnSpc>
              <a:spcBef>
                <a:spcPts val="150"/>
              </a:spcBef>
              <a:spcAft>
                <a:spcPts val="300"/>
              </a:spcAft>
              <a:buClrTx/>
              <a:buFont typeface="Calibri" pitchFamily="34" charset="0"/>
              <a:buChar char="◦"/>
              <a:defRPr sz="15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100000"/>
              </a:lnSpc>
              <a:spcBef>
                <a:spcPts val="150"/>
              </a:spcBef>
              <a:spcAft>
                <a:spcPts val="3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100000"/>
              </a:lnSpc>
              <a:spcBef>
                <a:spcPts val="150"/>
              </a:spcBef>
              <a:spcAft>
                <a:spcPts val="3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100000"/>
              </a:lnSpc>
              <a:spcBef>
                <a:spcPts val="150"/>
              </a:spcBef>
              <a:spcAft>
                <a:spcPts val="3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800" b="1" dirty="0">
                <a:solidFill>
                  <a:schemeClr val="tx2"/>
                </a:solidFill>
              </a:rPr>
              <a:t>Simon</a:t>
            </a:r>
            <a:endParaRPr lang="sv-SE" sz="1350" dirty="0"/>
          </a:p>
        </p:txBody>
      </p:sp>
      <p:pic>
        <p:nvPicPr>
          <p:cNvPr id="8" name="Picture 7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55473DBA-1648-43CA-5CD0-6EA3C3D33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432" y="719864"/>
            <a:ext cx="1126070" cy="117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2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11BA69-AEA2-4B13-B4EA-219B67024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2EDE9-BA80-7E48-A3D1-784549844A76}" type="datetime1">
              <a:rPr kumimoji="0" lang="sv-SE" sz="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2025-04-10</a:t>
            </a:fld>
            <a:endParaRPr kumimoji="0" lang="sv-SE" sz="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589AAB-B43C-43CA-A3A0-EC52ED65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Chalmers University of Technology</a:t>
            </a:r>
            <a:endParaRPr kumimoji="0" lang="en-GB" sz="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D6184-5C54-4DC7-BEB7-565D8852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E8EA3-C3DD-5544-8A1C-EA00A1673D37}" type="slidenum">
              <a:rPr kumimoji="0" lang="sv-SE" sz="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4CF8D5-FEDC-40F6-852F-971F4EB5D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FFF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A0D9AF-8C84-4CC2-BEC9-D62AEA957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081"/>
          <a:stretch/>
        </p:blipFill>
        <p:spPr>
          <a:xfrm>
            <a:off x="8509000" y="528636"/>
            <a:ext cx="531741" cy="5480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26C712-AE00-4E0F-8687-BDA75852938B}"/>
              </a:ext>
            </a:extLst>
          </p:cNvPr>
          <p:cNvSpPr/>
          <p:nvPr/>
        </p:nvSpPr>
        <p:spPr>
          <a:xfrm>
            <a:off x="38286" y="1305242"/>
            <a:ext cx="2814803" cy="227325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The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purpose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of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Föreningen för Forskarstuderande i Fysik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(FFF) is to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F4F4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171450" marR="0" lvl="0" indent="-17145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Care for the graduate students' common interests.</a:t>
            </a:r>
          </a:p>
          <a:p>
            <a:pPr marL="171450" marR="0" lvl="0" indent="-17145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Act as a forum for discussing common interests.</a:t>
            </a:r>
          </a:p>
          <a:p>
            <a:pPr marL="171450" marR="0" lvl="0" indent="-17145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Work for good unity between graduate students.</a:t>
            </a:r>
          </a:p>
        </p:txBody>
      </p:sp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97F8809F-3138-4372-93D5-9A32DB89B380}"/>
              </a:ext>
            </a:extLst>
          </p:cNvPr>
          <p:cNvSpPr/>
          <p:nvPr/>
        </p:nvSpPr>
        <p:spPr>
          <a:xfrm>
            <a:off x="2853089" y="3477195"/>
            <a:ext cx="3166711" cy="1417019"/>
          </a:xfrm>
          <a:custGeom>
            <a:avLst/>
            <a:gdLst>
              <a:gd name="connsiteX0" fmla="*/ 0 w 3166711"/>
              <a:gd name="connsiteY0" fmla="*/ 0 h 1417019"/>
              <a:gd name="connsiteX1" fmla="*/ 3166711 w 3166711"/>
              <a:gd name="connsiteY1" fmla="*/ 0 h 1417019"/>
              <a:gd name="connsiteX2" fmla="*/ 3166711 w 3166711"/>
              <a:gd name="connsiteY2" fmla="*/ 1180844 h 1417019"/>
              <a:gd name="connsiteX3" fmla="*/ 2930536 w 3166711"/>
              <a:gd name="connsiteY3" fmla="*/ 1417019 h 1417019"/>
              <a:gd name="connsiteX4" fmla="*/ 0 w 3166711"/>
              <a:gd name="connsiteY4" fmla="*/ 1417019 h 1417019"/>
              <a:gd name="connsiteX5" fmla="*/ 0 w 3166711"/>
              <a:gd name="connsiteY5" fmla="*/ 0 h 1417019"/>
              <a:gd name="connsiteX0" fmla="*/ 2930536 w 3166711"/>
              <a:gd name="connsiteY0" fmla="*/ 1417019 h 1417019"/>
              <a:gd name="connsiteX1" fmla="*/ 2977771 w 3166711"/>
              <a:gd name="connsiteY1" fmla="*/ 1228079 h 1417019"/>
              <a:gd name="connsiteX2" fmla="*/ 3166711 w 3166711"/>
              <a:gd name="connsiteY2" fmla="*/ 1180844 h 1417019"/>
              <a:gd name="connsiteX3" fmla="*/ 2930536 w 3166711"/>
              <a:gd name="connsiteY3" fmla="*/ 1417019 h 1417019"/>
              <a:gd name="connsiteX0" fmla="*/ 2930536 w 3166711"/>
              <a:gd name="connsiteY0" fmla="*/ 1417019 h 1417019"/>
              <a:gd name="connsiteX1" fmla="*/ 2977771 w 3166711"/>
              <a:gd name="connsiteY1" fmla="*/ 1228079 h 1417019"/>
              <a:gd name="connsiteX2" fmla="*/ 3166711 w 3166711"/>
              <a:gd name="connsiteY2" fmla="*/ 1180844 h 1417019"/>
              <a:gd name="connsiteX3" fmla="*/ 2930536 w 3166711"/>
              <a:gd name="connsiteY3" fmla="*/ 1417019 h 1417019"/>
              <a:gd name="connsiteX4" fmla="*/ 0 w 3166711"/>
              <a:gd name="connsiteY4" fmla="*/ 1417019 h 1417019"/>
              <a:gd name="connsiteX5" fmla="*/ 0 w 3166711"/>
              <a:gd name="connsiteY5" fmla="*/ 0 h 1417019"/>
              <a:gd name="connsiteX6" fmla="*/ 3166711 w 3166711"/>
              <a:gd name="connsiteY6" fmla="*/ 0 h 1417019"/>
              <a:gd name="connsiteX7" fmla="*/ 3166711 w 3166711"/>
              <a:gd name="connsiteY7" fmla="*/ 1180844 h 141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6711" h="1417019" stroke="0" extrusionOk="0">
                <a:moveTo>
                  <a:pt x="0" y="0"/>
                </a:moveTo>
                <a:cubicBezTo>
                  <a:pt x="1378773" y="-13639"/>
                  <a:pt x="1937991" y="57145"/>
                  <a:pt x="3166711" y="0"/>
                </a:cubicBezTo>
                <a:cubicBezTo>
                  <a:pt x="3091105" y="291740"/>
                  <a:pt x="3103778" y="789388"/>
                  <a:pt x="3166711" y="1180844"/>
                </a:cubicBezTo>
                <a:cubicBezTo>
                  <a:pt x="3032470" y="1281692"/>
                  <a:pt x="3001607" y="1354949"/>
                  <a:pt x="2930536" y="1417019"/>
                </a:cubicBezTo>
                <a:cubicBezTo>
                  <a:pt x="2289751" y="1313646"/>
                  <a:pt x="1281358" y="1410871"/>
                  <a:pt x="0" y="1417019"/>
                </a:cubicBezTo>
                <a:cubicBezTo>
                  <a:pt x="-71323" y="1060528"/>
                  <a:pt x="-107017" y="569098"/>
                  <a:pt x="0" y="0"/>
                </a:cubicBezTo>
                <a:close/>
              </a:path>
              <a:path w="3166711" h="1417019" fill="darkenLess" stroke="0" extrusionOk="0">
                <a:moveTo>
                  <a:pt x="2930536" y="1417019"/>
                </a:moveTo>
                <a:cubicBezTo>
                  <a:pt x="2947224" y="1381264"/>
                  <a:pt x="2976440" y="1288749"/>
                  <a:pt x="2977771" y="1228079"/>
                </a:cubicBezTo>
                <a:cubicBezTo>
                  <a:pt x="3010010" y="1216426"/>
                  <a:pt x="3121175" y="1177393"/>
                  <a:pt x="3166711" y="1180844"/>
                </a:cubicBezTo>
                <a:cubicBezTo>
                  <a:pt x="3110146" y="1267526"/>
                  <a:pt x="3016353" y="1336621"/>
                  <a:pt x="2930536" y="1417019"/>
                </a:cubicBezTo>
                <a:close/>
              </a:path>
              <a:path w="3166711" h="1417019" fill="none" extrusionOk="0">
                <a:moveTo>
                  <a:pt x="2930536" y="1417019"/>
                </a:moveTo>
                <a:cubicBezTo>
                  <a:pt x="2936211" y="1328944"/>
                  <a:pt x="2958236" y="1295843"/>
                  <a:pt x="2977771" y="1228079"/>
                </a:cubicBezTo>
                <a:cubicBezTo>
                  <a:pt x="3067479" y="1214555"/>
                  <a:pt x="3098650" y="1184058"/>
                  <a:pt x="3166711" y="1180844"/>
                </a:cubicBezTo>
                <a:cubicBezTo>
                  <a:pt x="3123659" y="1189076"/>
                  <a:pt x="3025630" y="1300469"/>
                  <a:pt x="2930536" y="1417019"/>
                </a:cubicBezTo>
                <a:cubicBezTo>
                  <a:pt x="2586690" y="1328519"/>
                  <a:pt x="509033" y="1439003"/>
                  <a:pt x="0" y="1417019"/>
                </a:cubicBezTo>
                <a:cubicBezTo>
                  <a:pt x="-10609" y="857459"/>
                  <a:pt x="124588" y="565432"/>
                  <a:pt x="0" y="0"/>
                </a:cubicBezTo>
                <a:cubicBezTo>
                  <a:pt x="1312976" y="-75293"/>
                  <a:pt x="1858033" y="-45344"/>
                  <a:pt x="3166711" y="0"/>
                </a:cubicBezTo>
                <a:cubicBezTo>
                  <a:pt x="3122780" y="252048"/>
                  <a:pt x="3179153" y="961340"/>
                  <a:pt x="3166711" y="1180844"/>
                </a:cubicBezTo>
              </a:path>
              <a:path w="3166711" h="1417019" fill="none" stroke="0" extrusionOk="0">
                <a:moveTo>
                  <a:pt x="2930536" y="1417019"/>
                </a:moveTo>
                <a:cubicBezTo>
                  <a:pt x="2924719" y="1392235"/>
                  <a:pt x="2966933" y="1250663"/>
                  <a:pt x="2977771" y="1228079"/>
                </a:cubicBezTo>
                <a:cubicBezTo>
                  <a:pt x="3058241" y="1191206"/>
                  <a:pt x="3134209" y="1206295"/>
                  <a:pt x="3166711" y="1180844"/>
                </a:cubicBezTo>
                <a:cubicBezTo>
                  <a:pt x="3042591" y="1275782"/>
                  <a:pt x="2963166" y="1354447"/>
                  <a:pt x="2930536" y="1417019"/>
                </a:cubicBezTo>
                <a:cubicBezTo>
                  <a:pt x="1750146" y="1402029"/>
                  <a:pt x="1259382" y="1431239"/>
                  <a:pt x="0" y="1417019"/>
                </a:cubicBezTo>
                <a:cubicBezTo>
                  <a:pt x="-4114" y="1068880"/>
                  <a:pt x="13396" y="557847"/>
                  <a:pt x="0" y="0"/>
                </a:cubicBezTo>
                <a:cubicBezTo>
                  <a:pt x="732962" y="-65909"/>
                  <a:pt x="1785051" y="-3791"/>
                  <a:pt x="3166711" y="0"/>
                </a:cubicBezTo>
                <a:cubicBezTo>
                  <a:pt x="3171283" y="511229"/>
                  <a:pt x="3212726" y="644707"/>
                  <a:pt x="3166711" y="1180844"/>
                </a:cubicBezTo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069422204">
                  <a:prstGeom prst="foldedCorner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Examples</a:t>
            </a:r>
            <a:r>
              <a:rPr kumimoji="0" lang="sv-SE" sz="1050" b="1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sv-SE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of</a:t>
            </a:r>
            <a:r>
              <a:rPr kumimoji="0" lang="sv-SE" sz="1050" b="1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sv-SE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activities</a:t>
            </a:r>
            <a:r>
              <a:rPr kumimoji="0" lang="sv-SE" sz="1050" b="1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:</a:t>
            </a:r>
          </a:p>
          <a:p>
            <a:pPr marL="285750" marR="0" lvl="0" indent="-28575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Career</a:t>
            </a: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sv-S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seminars</a:t>
            </a: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rgbClr val="4F4F4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285750" marR="0" lvl="0" indent="-28575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Gatherings – </a:t>
            </a:r>
            <a:r>
              <a:rPr kumimoji="0" lang="sv-S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BBQs</a:t>
            </a: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rgbClr val="4F4F4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285750" marR="0" lvl="0" indent="-28575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Social events for </a:t>
            </a:r>
            <a:r>
              <a:rPr kumimoji="0" lang="sv-S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scientific</a:t>
            </a:r>
            <a:r>
              <a: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sv-SE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interaction</a:t>
            </a: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rgbClr val="4F4F4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285750" marR="0" lvl="0" indent="-28575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Visit to a company or a research center</a:t>
            </a: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rgbClr val="4F4F4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B14A5C2-6B1B-4DF9-83DD-6A7440F8C4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3872341"/>
              </p:ext>
            </p:extLst>
          </p:nvPr>
        </p:nvGraphicFramePr>
        <p:xfrm>
          <a:off x="5110405" y="1032075"/>
          <a:ext cx="4312118" cy="3079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 descr="A person with glasses smiling&#10;&#10;AI-generated content may be incorrect.">
            <a:extLst>
              <a:ext uri="{FF2B5EF4-FFF2-40B4-BE49-F238E27FC236}">
                <a16:creationId xmlns:a16="http://schemas.microsoft.com/office/drawing/2014/main" id="{0497A136-4E6D-1441-DCDE-E89A60AEBC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1020" y="948196"/>
            <a:ext cx="1261915" cy="1261915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A190A37-7551-03DB-F126-9FBF86F05B19}"/>
              </a:ext>
            </a:extLst>
          </p:cNvPr>
          <p:cNvSpPr txBox="1">
            <a:spLocks/>
          </p:cNvSpPr>
          <p:nvPr/>
        </p:nvSpPr>
        <p:spPr>
          <a:xfrm>
            <a:off x="3977444" y="2171856"/>
            <a:ext cx="969065" cy="39989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l" defTabSz="6858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72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100000"/>
              </a:lnSpc>
              <a:spcBef>
                <a:spcPts val="150"/>
              </a:spcBef>
              <a:spcAft>
                <a:spcPts val="300"/>
              </a:spcAft>
              <a:buClrTx/>
              <a:buFont typeface="Calibri" pitchFamily="34" charset="0"/>
              <a:buChar char="◦"/>
              <a:defRPr sz="15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100000"/>
              </a:lnSpc>
              <a:spcBef>
                <a:spcPts val="150"/>
              </a:spcBef>
              <a:spcAft>
                <a:spcPts val="3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100000"/>
              </a:lnSpc>
              <a:spcBef>
                <a:spcPts val="150"/>
              </a:spcBef>
              <a:spcAft>
                <a:spcPts val="3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100000"/>
              </a:lnSpc>
              <a:spcBef>
                <a:spcPts val="150"/>
              </a:spcBef>
              <a:spcAft>
                <a:spcPts val="3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800" b="1" dirty="0">
                <a:solidFill>
                  <a:schemeClr val="tx2"/>
                </a:solidFill>
              </a:rPr>
              <a:t>Sofia</a:t>
            </a:r>
            <a:endParaRPr lang="sv-SE" sz="135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B11BE55-539E-3743-B92B-A827A019886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563"/>
          <a:stretch/>
        </p:blipFill>
        <p:spPr>
          <a:xfrm>
            <a:off x="2705100" y="2880064"/>
            <a:ext cx="5893512" cy="203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4CB0A324-1104-4A5B-A679-ED0D9706B3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6" t="11697"/>
          <a:stretch/>
        </p:blipFill>
        <p:spPr>
          <a:xfrm>
            <a:off x="4177039" y="2384646"/>
            <a:ext cx="4095716" cy="2092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F40510-C3A0-470B-9852-708F7C716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62" y="1140690"/>
            <a:ext cx="2638175" cy="669399"/>
          </a:xfrm>
        </p:spPr>
        <p:txBody>
          <a:bodyPr/>
          <a:lstStyle/>
          <a:p>
            <a:pPr algn="ctr"/>
            <a:r>
              <a:rPr lang="sv-SE" err="1">
                <a:solidFill>
                  <a:srgbClr val="90CA95"/>
                </a:solidFill>
              </a:rPr>
              <a:t>Who</a:t>
            </a:r>
            <a:r>
              <a:rPr lang="sv-SE">
                <a:solidFill>
                  <a:srgbClr val="90CA95"/>
                </a:solidFill>
              </a:rPr>
              <a:t> </a:t>
            </a:r>
            <a:r>
              <a:rPr lang="sv-SE" err="1">
                <a:solidFill>
                  <a:srgbClr val="90CA95"/>
                </a:solidFill>
              </a:rPr>
              <a:t>are</a:t>
            </a:r>
            <a:r>
              <a:rPr lang="sv-SE">
                <a:solidFill>
                  <a:srgbClr val="90CA95"/>
                </a:solidFill>
              </a:rPr>
              <a:t> </a:t>
            </a:r>
            <a:r>
              <a:rPr lang="sv-SE" err="1">
                <a:solidFill>
                  <a:srgbClr val="90CA95"/>
                </a:solidFill>
              </a:rPr>
              <a:t>we</a:t>
            </a:r>
            <a:r>
              <a:rPr lang="sv-SE">
                <a:solidFill>
                  <a:srgbClr val="90CA95"/>
                </a:solidFill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5B3D3-6758-4E65-BB81-EB08E044C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7326" y="362860"/>
            <a:ext cx="4993240" cy="2021786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solidFill>
                  <a:schemeClr val="tx2"/>
                </a:solidFill>
              </a:rPr>
              <a:t>Chalmers Doctoral Student Guild (DS)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sv-SE" dirty="0"/>
              <a:t> </a:t>
            </a:r>
            <a:r>
              <a:rPr lang="sv-SE" sz="1350" dirty="0"/>
              <a:t>Student Union </a:t>
            </a:r>
            <a:r>
              <a:rPr lang="sv-SE" sz="1350" dirty="0" err="1"/>
              <a:t>body</a:t>
            </a:r>
            <a:r>
              <a:rPr lang="sv-SE" sz="1350" dirty="0"/>
              <a:t> at Chalmers 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en-US" sz="1400" dirty="0">
                <a:cs typeface="Arial"/>
              </a:rPr>
              <a:t>Represent PhD students in Chalmers boards and committees</a:t>
            </a:r>
            <a:endParaRPr lang="sv-SE" sz="1350" dirty="0"/>
          </a:p>
          <a:p>
            <a:pPr algn="ctr">
              <a:buFont typeface="Courier New" panose="02070309020205020404" pitchFamily="49" charset="0"/>
              <a:buChar char="o"/>
            </a:pPr>
            <a:r>
              <a:rPr lang="en-US" sz="1350" dirty="0"/>
              <a:t>Identify, prevent and eliminate structural problems</a:t>
            </a:r>
          </a:p>
          <a:p>
            <a:pPr algn="ctr">
              <a:buFont typeface="Courier New" panose="02070309020205020404" pitchFamily="49" charset="0"/>
              <a:buChar char="o"/>
            </a:pPr>
            <a:r>
              <a:rPr lang="sv-SE" sz="1350" dirty="0"/>
              <a:t> </a:t>
            </a:r>
            <a:r>
              <a:rPr lang="sv-SE" sz="1350" dirty="0" err="1"/>
              <a:t>Hub</a:t>
            </a:r>
            <a:r>
              <a:rPr lang="sv-SE" sz="1350" dirty="0"/>
              <a:t> for </a:t>
            </a:r>
            <a:r>
              <a:rPr lang="sv-SE" sz="1350" dirty="0" err="1"/>
              <a:t>connections</a:t>
            </a:r>
            <a:r>
              <a:rPr lang="sv-SE" sz="1350" dirty="0"/>
              <a:t> </a:t>
            </a:r>
            <a:r>
              <a:rPr lang="sv-SE" sz="1350" dirty="0" err="1"/>
              <a:t>between</a:t>
            </a:r>
            <a:r>
              <a:rPr lang="sv-SE" sz="1350" dirty="0"/>
              <a:t> PhDs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C1A4518B-E4DC-4335-B4A4-4CDD7248A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496" y="11871"/>
            <a:ext cx="603504" cy="607207"/>
          </a:xfrm>
          <a:prstGeom prst="rect">
            <a:avLst/>
          </a:prstGeom>
        </p:spPr>
      </p:pic>
      <p:pic>
        <p:nvPicPr>
          <p:cNvPr id="14" name="Picture 13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614A841B-0E42-49E1-9241-2FC19B4F06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16" y="2384645"/>
            <a:ext cx="1197666" cy="119766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CA780C4-29C2-4C88-87E0-3717C97C5D7C}"/>
              </a:ext>
            </a:extLst>
          </p:cNvPr>
          <p:cNvSpPr/>
          <p:nvPr/>
        </p:nvSpPr>
        <p:spPr>
          <a:xfrm>
            <a:off x="572215" y="4632147"/>
            <a:ext cx="257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90CA95"/>
                </a:solidFill>
                <a:latin typeface="Tw Cen MT" panose="020F0502020204030204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www.dokt.chs.chalmers.se</a:t>
            </a:r>
            <a:r>
              <a:rPr lang="en-US" sz="1800" dirty="0">
                <a:solidFill>
                  <a:srgbClr val="90CA95"/>
                </a:solidFill>
                <a:latin typeface="Tw Cen MT" panose="020F0502020204030204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CE9ECD-18B8-44D0-9367-A26BEA0C0E17}"/>
              </a:ext>
            </a:extLst>
          </p:cNvPr>
          <p:cNvSpPr txBox="1"/>
          <p:nvPr/>
        </p:nvSpPr>
        <p:spPr>
          <a:xfrm>
            <a:off x="7335078" y="4262816"/>
            <a:ext cx="788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prstClr val="black"/>
                </a:solidFill>
                <a:latin typeface="Tw Cen MT" panose="020F0502020204030204"/>
              </a:rPr>
              <a:t>Follow us! @ChalmersDoktorandsektionen </a:t>
            </a:r>
          </a:p>
        </p:txBody>
      </p:sp>
      <p:pic>
        <p:nvPicPr>
          <p:cNvPr id="21" name="Picture 20" descr="A close up of an animal&#10;&#10;Description automatically generated">
            <a:extLst>
              <a:ext uri="{FF2B5EF4-FFF2-40B4-BE49-F238E27FC236}">
                <a16:creationId xmlns:a16="http://schemas.microsoft.com/office/drawing/2014/main" id="{C68DD1A7-3002-4231-88EF-60F1E0C9E4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0" y="4147615"/>
            <a:ext cx="969065" cy="96906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62DE2-E359-456D-8EE0-9FC795E0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6B43-DEA6-48B0-91DD-B18FD79835FF}" type="datetime1">
              <a:rPr lang="sv-SE" smtClean="0"/>
              <a:t>2025-04-10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3E149-FFEE-46FA-811A-4BC85825B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Chalmers University of Technology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7A857-C257-458C-BD39-1E09C91DC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3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694C1D-176D-41AE-AA05-82816E618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B563-F1E2-4D88-B8E0-0FA58A60A2A1}" type="datetime1">
              <a:rPr lang="sv-SE" smtClean="0"/>
              <a:t>2025-04-10</a:t>
            </a:fld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CA4E95-4DD5-40CB-B678-0BA29EAA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Chalmers University of Technology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6B90E-363B-477B-8A97-2699761FF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8EA3-C3DD-5544-8A1C-EA00A1673D37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B6AEB9-1CAD-44CF-A0CB-A726584E5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400" dirty="0">
                <a:cs typeface="Arial"/>
              </a:rPr>
              <a:t>Supporting instances at </a:t>
            </a:r>
            <a:r>
              <a:rPr lang="en-US" sz="2400" dirty="0" err="1">
                <a:cs typeface="Arial"/>
              </a:rPr>
              <a:t>chalmers</a:t>
            </a:r>
            <a:endParaRPr lang="en-US" sz="2400" dirty="0"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28ADF8-2C0E-4373-B71F-586E4ABD6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890" y="1422400"/>
            <a:ext cx="8217910" cy="3340231"/>
          </a:xfrm>
        </p:spPr>
        <p:txBody>
          <a:bodyPr anchor="t"/>
          <a:lstStyle/>
          <a:p>
            <a:r>
              <a:rPr lang="en-US" sz="1200" dirty="0"/>
              <a:t>The doctoral students’ representative, or DOMB (</a:t>
            </a:r>
            <a:r>
              <a:rPr lang="en-US" sz="1200" dirty="0" err="1"/>
              <a:t>Doktorandombudsmannen</a:t>
            </a:r>
            <a:r>
              <a:rPr lang="en-US" sz="1200" dirty="0"/>
              <a:t>)</a:t>
            </a:r>
          </a:p>
          <a:p>
            <a:r>
              <a:rPr lang="en-US" sz="1200" dirty="0"/>
              <a:t>PE3 – Occupational health service partner (offers: occupational physician, occupational health nurse, physiotherapist/ergonomist, </a:t>
            </a:r>
            <a:r>
              <a:rPr lang="en-US" sz="1200" dirty="0" err="1"/>
              <a:t>behavioural</a:t>
            </a:r>
            <a:r>
              <a:rPr lang="en-US" sz="1200" dirty="0"/>
              <a:t> scientist/psychologist and work environment engineer.)</a:t>
            </a:r>
          </a:p>
          <a:p>
            <a:r>
              <a:rPr lang="en-US" sz="1200" dirty="0"/>
              <a:t>Safe at Chalmers – Reporting of harassment</a:t>
            </a:r>
          </a:p>
          <a:p>
            <a:endParaRPr lang="en-US" sz="1200" dirty="0"/>
          </a:p>
          <a:p>
            <a:endParaRPr lang="en-US" sz="2000" dirty="0"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A1C2B6-4DBE-4BEF-B255-B8CDF851ACDC}"/>
              </a:ext>
            </a:extLst>
          </p:cNvPr>
          <p:cNvSpPr txBox="1"/>
          <p:nvPr/>
        </p:nvSpPr>
        <p:spPr>
          <a:xfrm>
            <a:off x="470425" y="4674015"/>
            <a:ext cx="822204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i="1" dirty="0"/>
              <a:t>Further information is available at</a:t>
            </a:r>
            <a:r>
              <a:rPr lang="en-US" sz="1100" dirty="0"/>
              <a:t> </a:t>
            </a:r>
            <a:r>
              <a:rPr lang="en-US" sz="1100" i="1" dirty="0">
                <a:ea typeface="+mn-lt"/>
                <a:cs typeface="+mn-lt"/>
                <a:hlinkClick r:id="rId2"/>
              </a:rPr>
              <a:t>www.dokt.chs.chalmers.se/support-for-phd-students</a:t>
            </a:r>
            <a:endParaRPr lang="en-US" sz="1100" i="1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8308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694C1D-176D-41AE-AA05-82816E618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B563-F1E2-4D88-B8E0-0FA58A60A2A1}" type="datetime1">
              <a:rPr lang="sv-SE" smtClean="0"/>
              <a:t>2025-04-10</a:t>
            </a:fld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CA4E95-4DD5-40CB-B678-0BA29EAA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Chalmers University of Technology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6B90E-363B-477B-8A97-2699761FF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8EA3-C3DD-5544-8A1C-EA00A1673D37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B6AEB9-1CAD-44CF-A0CB-A726584E5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400" dirty="0">
                <a:cs typeface="Arial"/>
              </a:rPr>
              <a:t>DOMB – Doctoral student ombudsman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28ADF8-2C0E-4373-B71F-586E4ABD6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890" y="1422400"/>
            <a:ext cx="8217910" cy="3340231"/>
          </a:xfrm>
        </p:spPr>
        <p:txBody>
          <a:bodyPr anchor="t"/>
          <a:lstStyle/>
          <a:p>
            <a:r>
              <a:rPr lang="en-US" sz="1200" dirty="0"/>
              <a:t>The doctoral students’ representative, or DOMB, helps individual PhD students with problems that may arise during their research or employment. </a:t>
            </a:r>
          </a:p>
          <a:p>
            <a:r>
              <a:rPr lang="en-US" sz="1200" dirty="0"/>
              <a:t> The DOMB is employed directly by the DS board and is therefore independent, unbound and neutral.</a:t>
            </a:r>
          </a:p>
          <a:p>
            <a:r>
              <a:rPr lang="en-US" sz="1200" dirty="0"/>
              <a:t> Strict DOMB-student confidentiality is provided. </a:t>
            </a:r>
          </a:p>
          <a:p>
            <a:endParaRPr lang="en-US" sz="1200" dirty="0"/>
          </a:p>
          <a:p>
            <a:endParaRPr lang="en-US" sz="2000" dirty="0"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A1C2B6-4DBE-4BEF-B255-B8CDF851ACDC}"/>
              </a:ext>
            </a:extLst>
          </p:cNvPr>
          <p:cNvSpPr txBox="1"/>
          <p:nvPr/>
        </p:nvSpPr>
        <p:spPr>
          <a:xfrm>
            <a:off x="470425" y="4674015"/>
            <a:ext cx="822204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i="1" dirty="0"/>
              <a:t>Further information is available at</a:t>
            </a:r>
            <a:r>
              <a:rPr lang="en-US" sz="1100" dirty="0"/>
              <a:t> </a:t>
            </a:r>
            <a:r>
              <a:rPr lang="en-US" sz="1100" i="1" dirty="0">
                <a:ea typeface="+mn-lt"/>
                <a:cs typeface="+mn-lt"/>
                <a:hlinkClick r:id="rId2"/>
              </a:rPr>
              <a:t>www.dokt.chs.chalmers.se/support-for-phd-students</a:t>
            </a:r>
            <a:endParaRPr lang="en-US" sz="1100" i="1" dirty="0">
              <a:ea typeface="+mn-lt"/>
              <a:cs typeface="+mn-lt"/>
            </a:endParaRPr>
          </a:p>
        </p:txBody>
      </p:sp>
      <p:sp>
        <p:nvSpPr>
          <p:cNvPr id="14" name="Rectangle: Folded Corner 13">
            <a:extLst>
              <a:ext uri="{FF2B5EF4-FFF2-40B4-BE49-F238E27FC236}">
                <a16:creationId xmlns:a16="http://schemas.microsoft.com/office/drawing/2014/main" id="{E1C65CBD-F930-48B4-84E9-0D7CEF87D200}"/>
              </a:ext>
            </a:extLst>
          </p:cNvPr>
          <p:cNvSpPr/>
          <p:nvPr/>
        </p:nvSpPr>
        <p:spPr>
          <a:xfrm>
            <a:off x="1364649" y="2955856"/>
            <a:ext cx="4157311" cy="1441450"/>
          </a:xfrm>
          <a:custGeom>
            <a:avLst/>
            <a:gdLst>
              <a:gd name="connsiteX0" fmla="*/ 0 w 4157311"/>
              <a:gd name="connsiteY0" fmla="*/ 0 h 1441450"/>
              <a:gd name="connsiteX1" fmla="*/ 4157311 w 4157311"/>
              <a:gd name="connsiteY1" fmla="*/ 0 h 1441450"/>
              <a:gd name="connsiteX2" fmla="*/ 4157311 w 4157311"/>
              <a:gd name="connsiteY2" fmla="*/ 1201204 h 1441450"/>
              <a:gd name="connsiteX3" fmla="*/ 3917065 w 4157311"/>
              <a:gd name="connsiteY3" fmla="*/ 1441450 h 1441450"/>
              <a:gd name="connsiteX4" fmla="*/ 0 w 4157311"/>
              <a:gd name="connsiteY4" fmla="*/ 1441450 h 1441450"/>
              <a:gd name="connsiteX5" fmla="*/ 0 w 4157311"/>
              <a:gd name="connsiteY5" fmla="*/ 0 h 1441450"/>
              <a:gd name="connsiteX0" fmla="*/ 3917065 w 4157311"/>
              <a:gd name="connsiteY0" fmla="*/ 1441450 h 1441450"/>
              <a:gd name="connsiteX1" fmla="*/ 3965114 w 4157311"/>
              <a:gd name="connsiteY1" fmla="*/ 1249253 h 1441450"/>
              <a:gd name="connsiteX2" fmla="*/ 4157311 w 4157311"/>
              <a:gd name="connsiteY2" fmla="*/ 1201204 h 1441450"/>
              <a:gd name="connsiteX3" fmla="*/ 3917065 w 4157311"/>
              <a:gd name="connsiteY3" fmla="*/ 1441450 h 1441450"/>
              <a:gd name="connsiteX0" fmla="*/ 3917065 w 4157311"/>
              <a:gd name="connsiteY0" fmla="*/ 1441450 h 1441450"/>
              <a:gd name="connsiteX1" fmla="*/ 3965114 w 4157311"/>
              <a:gd name="connsiteY1" fmla="*/ 1249253 h 1441450"/>
              <a:gd name="connsiteX2" fmla="*/ 4157311 w 4157311"/>
              <a:gd name="connsiteY2" fmla="*/ 1201204 h 1441450"/>
              <a:gd name="connsiteX3" fmla="*/ 3917065 w 4157311"/>
              <a:gd name="connsiteY3" fmla="*/ 1441450 h 1441450"/>
              <a:gd name="connsiteX4" fmla="*/ 0 w 4157311"/>
              <a:gd name="connsiteY4" fmla="*/ 1441450 h 1441450"/>
              <a:gd name="connsiteX5" fmla="*/ 0 w 4157311"/>
              <a:gd name="connsiteY5" fmla="*/ 0 h 1441450"/>
              <a:gd name="connsiteX6" fmla="*/ 4157311 w 4157311"/>
              <a:gd name="connsiteY6" fmla="*/ 0 h 1441450"/>
              <a:gd name="connsiteX7" fmla="*/ 4157311 w 4157311"/>
              <a:gd name="connsiteY7" fmla="*/ 1201204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7311" h="1441450" stroke="0" extrusionOk="0">
                <a:moveTo>
                  <a:pt x="0" y="0"/>
                </a:moveTo>
                <a:cubicBezTo>
                  <a:pt x="2065097" y="-13639"/>
                  <a:pt x="3741126" y="57145"/>
                  <a:pt x="4157311" y="0"/>
                </a:cubicBezTo>
                <a:cubicBezTo>
                  <a:pt x="4087409" y="153948"/>
                  <a:pt x="4262402" y="897203"/>
                  <a:pt x="4157311" y="1201204"/>
                </a:cubicBezTo>
                <a:cubicBezTo>
                  <a:pt x="4115748" y="1263656"/>
                  <a:pt x="3965718" y="1379040"/>
                  <a:pt x="3917065" y="1441450"/>
                </a:cubicBezTo>
                <a:cubicBezTo>
                  <a:pt x="2065749" y="1338077"/>
                  <a:pt x="485346" y="1435302"/>
                  <a:pt x="0" y="1441450"/>
                </a:cubicBezTo>
                <a:cubicBezTo>
                  <a:pt x="46151" y="1297199"/>
                  <a:pt x="129127" y="560819"/>
                  <a:pt x="0" y="0"/>
                </a:cubicBezTo>
                <a:close/>
              </a:path>
              <a:path w="4157311" h="1441450" fill="darkenLess" stroke="0" extrusionOk="0">
                <a:moveTo>
                  <a:pt x="3917065" y="1441450"/>
                </a:moveTo>
                <a:cubicBezTo>
                  <a:pt x="3917205" y="1400273"/>
                  <a:pt x="3945284" y="1328960"/>
                  <a:pt x="3965114" y="1249253"/>
                </a:cubicBezTo>
                <a:cubicBezTo>
                  <a:pt x="3993741" y="1229035"/>
                  <a:pt x="4081830" y="1210026"/>
                  <a:pt x="4157311" y="1201204"/>
                </a:cubicBezTo>
                <a:cubicBezTo>
                  <a:pt x="4089561" y="1302898"/>
                  <a:pt x="3960292" y="1383968"/>
                  <a:pt x="3917065" y="1441450"/>
                </a:cubicBezTo>
                <a:close/>
              </a:path>
              <a:path w="4157311" h="1441450" fill="none" extrusionOk="0">
                <a:moveTo>
                  <a:pt x="3917065" y="1441450"/>
                </a:moveTo>
                <a:cubicBezTo>
                  <a:pt x="3933806" y="1411380"/>
                  <a:pt x="3941286" y="1275289"/>
                  <a:pt x="3965114" y="1249253"/>
                </a:cubicBezTo>
                <a:cubicBezTo>
                  <a:pt x="4055030" y="1242038"/>
                  <a:pt x="4131713" y="1211431"/>
                  <a:pt x="4157311" y="1201204"/>
                </a:cubicBezTo>
                <a:cubicBezTo>
                  <a:pt x="4051451" y="1311086"/>
                  <a:pt x="4024427" y="1342158"/>
                  <a:pt x="3917065" y="1441450"/>
                </a:cubicBezTo>
                <a:cubicBezTo>
                  <a:pt x="2271973" y="1352950"/>
                  <a:pt x="1946605" y="1463434"/>
                  <a:pt x="0" y="1441450"/>
                </a:cubicBezTo>
                <a:cubicBezTo>
                  <a:pt x="128055" y="986934"/>
                  <a:pt x="-106251" y="206108"/>
                  <a:pt x="0" y="0"/>
                </a:cubicBezTo>
                <a:cubicBezTo>
                  <a:pt x="1886241" y="-75293"/>
                  <a:pt x="2230477" y="-45344"/>
                  <a:pt x="4157311" y="0"/>
                </a:cubicBezTo>
                <a:cubicBezTo>
                  <a:pt x="4200922" y="197022"/>
                  <a:pt x="4102589" y="653676"/>
                  <a:pt x="4157311" y="1201204"/>
                </a:cubicBezTo>
              </a:path>
              <a:path w="4157311" h="1441450" fill="none" stroke="0" extrusionOk="0">
                <a:moveTo>
                  <a:pt x="3917065" y="1441450"/>
                </a:moveTo>
                <a:cubicBezTo>
                  <a:pt x="3914761" y="1418266"/>
                  <a:pt x="3951899" y="1343581"/>
                  <a:pt x="3965114" y="1249253"/>
                </a:cubicBezTo>
                <a:cubicBezTo>
                  <a:pt x="4031302" y="1242560"/>
                  <a:pt x="4100915" y="1231294"/>
                  <a:pt x="4157311" y="1201204"/>
                </a:cubicBezTo>
                <a:cubicBezTo>
                  <a:pt x="4028439" y="1292696"/>
                  <a:pt x="3968736" y="1432477"/>
                  <a:pt x="3917065" y="1441450"/>
                </a:cubicBezTo>
                <a:cubicBezTo>
                  <a:pt x="2625088" y="1426460"/>
                  <a:pt x="754723" y="1455670"/>
                  <a:pt x="0" y="1441450"/>
                </a:cubicBezTo>
                <a:cubicBezTo>
                  <a:pt x="-62491" y="1012435"/>
                  <a:pt x="11682" y="677174"/>
                  <a:pt x="0" y="0"/>
                </a:cubicBezTo>
                <a:cubicBezTo>
                  <a:pt x="1068947" y="-65909"/>
                  <a:pt x="2189203" y="-3791"/>
                  <a:pt x="4157311" y="0"/>
                </a:cubicBezTo>
                <a:cubicBezTo>
                  <a:pt x="4264525" y="454475"/>
                  <a:pt x="4111662" y="930148"/>
                  <a:pt x="4157311" y="1201204"/>
                </a:cubicBezTo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069422204">
                  <a:prstGeom prst="foldedCorner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900" b="1" i="0" u="none" strike="noStrike" kern="1200" cap="none" spc="0" normalizeH="0" baseline="0" noProof="0" dirty="0">
              <a:ln>
                <a:noFill/>
              </a:ln>
              <a:solidFill>
                <a:srgbClr val="4F4F4F"/>
              </a:solidFill>
              <a:effectLst/>
              <a:uLnTx/>
              <a:uFillTx/>
              <a:latin typeface="Century Gothic" panose="020F0302020204030204"/>
            </a:endParaRP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entury Gothic" panose="020F0302020204030204"/>
              </a:rPr>
              <a:t>What</a:t>
            </a: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entury Gothic" panose="020F0302020204030204"/>
              </a:rPr>
              <a:t> </a:t>
            </a:r>
            <a:r>
              <a:rPr kumimoji="0" lang="sv-SE" sz="900" b="1" i="0" u="none" strike="noStrike" kern="1200" cap="none" spc="0" normalizeH="0" baseline="0" noProof="0" dirty="0" err="1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entury Gothic" panose="020F0302020204030204"/>
              </a:rPr>
              <a:t>issues</a:t>
            </a:r>
            <a:r>
              <a:rPr kumimoji="0" lang="sv-SE" sz="900" b="1" i="0" u="none" strike="noStrike" kern="1200" cap="none" spc="0" normalizeH="0" baseline="0" noProof="0" dirty="0">
                <a:ln>
                  <a:noFill/>
                </a:ln>
                <a:solidFill>
                  <a:srgbClr val="4F4F4F"/>
                </a:solidFill>
                <a:effectLst/>
                <a:uLnTx/>
                <a:uFillTx/>
                <a:latin typeface="Century Gothic" panose="020F0302020204030204"/>
              </a:rPr>
              <a:t>?</a:t>
            </a:r>
          </a:p>
          <a:p>
            <a:pPr marL="17145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900" dirty="0" err="1"/>
              <a:t>Work</a:t>
            </a:r>
            <a:r>
              <a:rPr lang="sv-SE" sz="900" dirty="0"/>
              <a:t> </a:t>
            </a:r>
            <a:r>
              <a:rPr lang="sv-SE" sz="900" dirty="0" err="1"/>
              <a:t>environment</a:t>
            </a:r>
            <a:r>
              <a:rPr lang="sv-SE" sz="900" dirty="0"/>
              <a:t> + Supervision</a:t>
            </a:r>
          </a:p>
          <a:p>
            <a:pPr marL="17145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900" dirty="0" err="1"/>
              <a:t>Work</a:t>
            </a:r>
            <a:r>
              <a:rPr lang="sv-SE" sz="900" dirty="0"/>
              <a:t> </a:t>
            </a:r>
            <a:r>
              <a:rPr lang="sv-SE" sz="900" dirty="0" err="1"/>
              <a:t>related</a:t>
            </a:r>
            <a:r>
              <a:rPr lang="sv-SE" sz="900" dirty="0"/>
              <a:t> </a:t>
            </a:r>
            <a:r>
              <a:rPr lang="sv-SE" sz="900" dirty="0" err="1"/>
              <a:t>illness</a:t>
            </a:r>
            <a:r>
              <a:rPr lang="sv-SE" sz="900" dirty="0"/>
              <a:t>, rehabilitation, </a:t>
            </a:r>
            <a:r>
              <a:rPr lang="sv-SE" sz="900" dirty="0" err="1"/>
              <a:t>return</a:t>
            </a:r>
            <a:r>
              <a:rPr lang="sv-SE" sz="900" dirty="0"/>
              <a:t> to </a:t>
            </a:r>
            <a:r>
              <a:rPr lang="sv-SE" sz="900" dirty="0" err="1"/>
              <a:t>work</a:t>
            </a:r>
            <a:r>
              <a:rPr lang="sv-SE" sz="900" dirty="0"/>
              <a:t> </a:t>
            </a:r>
          </a:p>
          <a:p>
            <a:pPr marL="17145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900" dirty="0" err="1"/>
              <a:t>Ethics</a:t>
            </a:r>
            <a:r>
              <a:rPr lang="sv-SE" sz="900" dirty="0"/>
              <a:t> + </a:t>
            </a:r>
            <a:r>
              <a:rPr lang="sv-SE" sz="900" dirty="0" err="1"/>
              <a:t>plagiarism</a:t>
            </a:r>
            <a:endParaRPr lang="sv-SE" sz="900" dirty="0"/>
          </a:p>
          <a:p>
            <a:pPr marL="17145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900" dirty="0" err="1"/>
              <a:t>Harrassment</a:t>
            </a:r>
            <a:r>
              <a:rPr lang="sv-SE" sz="900" dirty="0"/>
              <a:t> (gender, </a:t>
            </a:r>
            <a:r>
              <a:rPr lang="sv-SE" sz="900" dirty="0" err="1"/>
              <a:t>parental</a:t>
            </a:r>
            <a:r>
              <a:rPr lang="sv-SE" sz="900" dirty="0"/>
              <a:t> </a:t>
            </a:r>
            <a:r>
              <a:rPr lang="sv-SE" sz="900" dirty="0" err="1"/>
              <a:t>leave</a:t>
            </a:r>
            <a:r>
              <a:rPr lang="sv-SE" sz="900" dirty="0"/>
              <a:t>) + </a:t>
            </a:r>
            <a:r>
              <a:rPr lang="sv-SE" sz="900" dirty="0" err="1"/>
              <a:t>Bullying</a:t>
            </a:r>
            <a:r>
              <a:rPr lang="sv-SE" sz="900"/>
              <a:t> + </a:t>
            </a:r>
            <a:r>
              <a:rPr lang="sv-SE" sz="900" dirty="0" err="1"/>
              <a:t>Racism</a:t>
            </a:r>
            <a:endParaRPr lang="sv-SE" sz="900" dirty="0"/>
          </a:p>
          <a:p>
            <a:pPr marL="17145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sv-SE" sz="900" dirty="0" err="1"/>
              <a:t>Rules</a:t>
            </a:r>
            <a:r>
              <a:rPr lang="sv-SE" sz="900" dirty="0"/>
              <a:t> </a:t>
            </a:r>
            <a:r>
              <a:rPr lang="sv-SE" sz="900" dirty="0" err="1"/>
              <a:t>of</a:t>
            </a:r>
            <a:r>
              <a:rPr lang="sv-SE" sz="900" dirty="0"/>
              <a:t> </a:t>
            </a:r>
            <a:r>
              <a:rPr lang="sv-SE" sz="900" dirty="0" err="1"/>
              <a:t>procedure</a:t>
            </a:r>
            <a:r>
              <a:rPr lang="sv-SE" sz="900" dirty="0"/>
              <a:t>, </a:t>
            </a:r>
            <a:r>
              <a:rPr lang="sv-SE" sz="900" dirty="0" err="1"/>
              <a:t>collective</a:t>
            </a:r>
            <a:r>
              <a:rPr lang="sv-SE" sz="900" dirty="0"/>
              <a:t> </a:t>
            </a:r>
            <a:r>
              <a:rPr lang="sv-SE" sz="900" dirty="0" err="1"/>
              <a:t>agreement</a:t>
            </a:r>
            <a:r>
              <a:rPr lang="sv-SE" sz="900" dirty="0"/>
              <a:t>, </a:t>
            </a:r>
            <a:r>
              <a:rPr lang="sv-SE" sz="900" dirty="0" err="1"/>
              <a:t>labour</a:t>
            </a:r>
            <a:r>
              <a:rPr lang="sv-SE" sz="900" dirty="0"/>
              <a:t> </a:t>
            </a:r>
            <a:r>
              <a:rPr lang="sv-SE" sz="900" dirty="0" err="1"/>
              <a:t>law</a:t>
            </a:r>
            <a:r>
              <a:rPr lang="sv-SE" sz="900" dirty="0"/>
              <a:t>, etc. </a:t>
            </a:r>
          </a:p>
        </p:txBody>
      </p:sp>
      <p:pic>
        <p:nvPicPr>
          <p:cNvPr id="8" name="Picture 7" descr="A pink square with white text and a heart&#10;&#10;Description automatically generated with low confidence">
            <a:extLst>
              <a:ext uri="{FF2B5EF4-FFF2-40B4-BE49-F238E27FC236}">
                <a16:creationId xmlns:a16="http://schemas.microsoft.com/office/drawing/2014/main" id="{5DDAAC2B-C427-CE42-4DF5-28222AD95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378" y="4201064"/>
            <a:ext cx="501218" cy="45592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7996242-12CD-2EEB-8E9A-B48976872613}"/>
              </a:ext>
            </a:extLst>
          </p:cNvPr>
          <p:cNvGrpSpPr/>
          <p:nvPr/>
        </p:nvGrpSpPr>
        <p:grpSpPr>
          <a:xfrm>
            <a:off x="6888221" y="2526246"/>
            <a:ext cx="1095969" cy="1158316"/>
            <a:chOff x="6888221" y="2526246"/>
            <a:chExt cx="1095969" cy="1158316"/>
          </a:xfrm>
        </p:grpSpPr>
        <p:pic>
          <p:nvPicPr>
            <p:cNvPr id="12" name="Picture 11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628A2529-940C-4F2D-22F6-49DDEE25E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88221" y="2526246"/>
              <a:ext cx="1095969" cy="109596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99798CC-22A9-8C7A-E59D-8AEFBF6368E3}"/>
                </a:ext>
              </a:extLst>
            </p:cNvPr>
            <p:cNvSpPr txBox="1"/>
            <p:nvPr/>
          </p:nvSpPr>
          <p:spPr>
            <a:xfrm>
              <a:off x="7248460" y="3099787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Aptos Black" panose="020F050202020403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64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694C1D-176D-41AE-AA05-82816E618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B563-F1E2-4D88-B8E0-0FA58A60A2A1}" type="datetime1">
              <a:rPr lang="sv-SE" smtClean="0"/>
              <a:t>2025-04-10</a:t>
            </a:fld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CA4E95-4DD5-40CB-B678-0BA29EAA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Chalmers University of Technology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6B90E-363B-477B-8A97-2699761FF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E8EA3-C3DD-5544-8A1C-EA00A1673D37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B6AEB9-1CAD-44CF-A0CB-A726584E5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400" dirty="0">
                <a:cs typeface="Arial"/>
              </a:rPr>
              <a:t>Contact the </a:t>
            </a:r>
            <a:r>
              <a:rPr lang="en-US" sz="2400" dirty="0" err="1">
                <a:cs typeface="Arial"/>
              </a:rPr>
              <a:t>domb</a:t>
            </a:r>
            <a:endParaRPr lang="en-US" sz="2400" dirty="0"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28ADF8-2C0E-4373-B71F-586E4ABD6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890" y="1422400"/>
            <a:ext cx="5201927" cy="3340231"/>
          </a:xfrm>
        </p:spPr>
        <p:txBody>
          <a:bodyPr anchor="t"/>
          <a:lstStyle/>
          <a:p>
            <a:r>
              <a:rPr lang="en-US" sz="1100" dirty="0">
                <a:cs typeface="Arial"/>
              </a:rPr>
              <a:t>You can contact the DOMB by email, phone or drop-in. The office is in the Student Union Building, floor 3, room 2.318</a:t>
            </a:r>
          </a:p>
          <a:p>
            <a:r>
              <a:rPr lang="en-US" sz="1100" dirty="0">
                <a:cs typeface="Arial"/>
              </a:rPr>
              <a:t>E-mail address: </a:t>
            </a:r>
            <a:r>
              <a:rPr lang="en-US" sz="1100" dirty="0">
                <a:cs typeface="Arial"/>
                <a:hlinkClick r:id="rId2"/>
              </a:rPr>
              <a:t>domb@chalmersstudentkar.se</a:t>
            </a:r>
            <a:r>
              <a:rPr lang="en-US" sz="1100" dirty="0">
                <a:cs typeface="Arial"/>
              </a:rPr>
              <a:t>, Phone: 031-772 39 29</a:t>
            </a:r>
          </a:p>
          <a:p>
            <a:r>
              <a:rPr lang="en-US" sz="1100" dirty="0">
                <a:cs typeface="Arial"/>
              </a:rPr>
              <a:t>For Chalmers support, this webpage can also be a helpful resource:</a:t>
            </a:r>
          </a:p>
          <a:p>
            <a:pPr marL="0" indent="0">
              <a:buNone/>
            </a:pPr>
            <a:r>
              <a:rPr lang="en-US" sz="1100" dirty="0">
                <a:cs typeface="Arial"/>
                <a:hlinkClick r:id="rId3"/>
              </a:rPr>
              <a:t>https://www.chalmers.se/om-chalmers/organisation-och-styrning/trygg-pa-chalmers/</a:t>
            </a:r>
            <a:endParaRPr lang="en-US" sz="1100" dirty="0">
              <a:cs typeface="Arial"/>
            </a:endParaRPr>
          </a:p>
          <a:p>
            <a:pPr marL="0" indent="0">
              <a:buNone/>
            </a:pPr>
            <a:endParaRPr lang="en-US" sz="1100" dirty="0">
              <a:cs typeface="Arial"/>
            </a:endParaRPr>
          </a:p>
          <a:p>
            <a:pPr marL="0" indent="0">
              <a:buNone/>
            </a:pPr>
            <a:endParaRPr lang="en-US" sz="1100" dirty="0"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66DC58-EB6C-409A-9FC9-742147D2AD13}"/>
              </a:ext>
            </a:extLst>
          </p:cNvPr>
          <p:cNvSpPr txBox="1"/>
          <p:nvPr/>
        </p:nvSpPr>
        <p:spPr>
          <a:xfrm>
            <a:off x="470425" y="4674015"/>
            <a:ext cx="822204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i="1" dirty="0"/>
              <a:t>Further information is available at</a:t>
            </a:r>
            <a:r>
              <a:rPr lang="en-US" sz="1100" dirty="0"/>
              <a:t> </a:t>
            </a:r>
            <a:r>
              <a:rPr lang="en-US" sz="1100" i="1" dirty="0">
                <a:ea typeface="+mn-lt"/>
                <a:cs typeface="+mn-lt"/>
                <a:hlinkClick r:id="rId4"/>
              </a:rPr>
              <a:t>www.dokt.chs.chalmers.se/support-for-phd-students</a:t>
            </a:r>
            <a:endParaRPr lang="en-US" sz="1100" i="1" dirty="0">
              <a:ea typeface="+mn-lt"/>
              <a:cs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CCFC640-5588-505F-08AB-9B404E7C5E27}"/>
              </a:ext>
            </a:extLst>
          </p:cNvPr>
          <p:cNvGrpSpPr/>
          <p:nvPr/>
        </p:nvGrpSpPr>
        <p:grpSpPr>
          <a:xfrm>
            <a:off x="6888221" y="2526246"/>
            <a:ext cx="1095969" cy="1158316"/>
            <a:chOff x="6888221" y="2526246"/>
            <a:chExt cx="1095969" cy="1158316"/>
          </a:xfrm>
        </p:grpSpPr>
        <p:pic>
          <p:nvPicPr>
            <p:cNvPr id="12" name="Picture 11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907CF8BE-9727-DFBA-643A-E447523D7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88221" y="2526246"/>
              <a:ext cx="1095969" cy="109596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DC97480-0138-6CEE-1AF4-468CD8CD6B4E}"/>
                </a:ext>
              </a:extLst>
            </p:cNvPr>
            <p:cNvSpPr txBox="1"/>
            <p:nvPr/>
          </p:nvSpPr>
          <p:spPr>
            <a:xfrm>
              <a:off x="7248460" y="3099787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Aptos Black" panose="020F0502020204030204" pitchFamily="34" charset="0"/>
                </a:rPr>
                <a:t>?</a:t>
              </a:r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411FF0-302E-C34F-2F7B-B62719A55315}"/>
              </a:ext>
            </a:extLst>
          </p:cNvPr>
          <p:cNvSpPr txBox="1">
            <a:spLocks/>
          </p:cNvSpPr>
          <p:nvPr/>
        </p:nvSpPr>
        <p:spPr>
          <a:xfrm>
            <a:off x="6951672" y="3683878"/>
            <a:ext cx="969065" cy="399893"/>
          </a:xfrm>
          <a:prstGeom prst="rect">
            <a:avLst/>
          </a:prstGeom>
        </p:spPr>
        <p:txBody>
          <a:bodyPr vert="horz" lIns="0" tIns="45720" rIns="0" bIns="45720" rtlCol="0">
            <a:normAutofit fontScale="62500" lnSpcReduction="20000"/>
          </a:bodyPr>
          <a:lstStyle>
            <a:lvl1pPr marL="68580" indent="-68580" algn="l" defTabSz="6858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72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100000"/>
              </a:lnSpc>
              <a:spcBef>
                <a:spcPts val="150"/>
              </a:spcBef>
              <a:spcAft>
                <a:spcPts val="300"/>
              </a:spcAft>
              <a:buClrTx/>
              <a:buFont typeface="Calibri" pitchFamily="34" charset="0"/>
              <a:buChar char="◦"/>
              <a:defRPr sz="15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100000"/>
              </a:lnSpc>
              <a:spcBef>
                <a:spcPts val="150"/>
              </a:spcBef>
              <a:spcAft>
                <a:spcPts val="3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100000"/>
              </a:lnSpc>
              <a:spcBef>
                <a:spcPts val="150"/>
              </a:spcBef>
              <a:spcAft>
                <a:spcPts val="3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100000"/>
              </a:lnSpc>
              <a:spcBef>
                <a:spcPts val="150"/>
              </a:spcBef>
              <a:spcAft>
                <a:spcPts val="300"/>
              </a:spcAft>
              <a:buClrTx/>
              <a:buFont typeface="Calibri" pitchFamily="34" charset="0"/>
              <a:buChar char="◦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800" b="1" dirty="0">
                <a:solidFill>
                  <a:schemeClr val="tx2"/>
                </a:solidFill>
              </a:rPr>
              <a:t>Pia Nykänen</a:t>
            </a:r>
            <a:endParaRPr lang="sv-SE" sz="1350" dirty="0"/>
          </a:p>
        </p:txBody>
      </p:sp>
    </p:spTree>
    <p:extLst>
      <p:ext uri="{BB962C8B-B14F-4D97-AF65-F5344CB8AC3E}">
        <p14:creationId xmlns:p14="http://schemas.microsoft.com/office/powerpoint/2010/main" val="50486133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Master">
  <a:themeElements>
    <a:clrScheme name="Chalmers Colour Theme">
      <a:dk1>
        <a:srgbClr val="4F4F4F"/>
      </a:dk1>
      <a:lt1>
        <a:srgbClr val="FFFFFF"/>
      </a:lt1>
      <a:dk2>
        <a:srgbClr val="6F828C"/>
      </a:dk2>
      <a:lt2>
        <a:srgbClr val="99B3C2"/>
      </a:lt2>
      <a:accent1>
        <a:srgbClr val="003050"/>
      </a:accent1>
      <a:accent2>
        <a:srgbClr val="00A99D"/>
      </a:accent2>
      <a:accent3>
        <a:srgbClr val="006C5C"/>
      </a:accent3>
      <a:accent4>
        <a:srgbClr val="7FB538"/>
      </a:accent4>
      <a:accent5>
        <a:srgbClr val="58B0E3"/>
      </a:accent5>
      <a:accent6>
        <a:srgbClr val="483728"/>
      </a:accent6>
      <a:hlink>
        <a:srgbClr val="F15922"/>
      </a:hlink>
      <a:folHlink>
        <a:srgbClr val="FFCB0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layout">
  <a:themeElements>
    <a:clrScheme name="Chalmers Colour Theme">
      <a:dk1>
        <a:srgbClr val="4F4F4F"/>
      </a:dk1>
      <a:lt1>
        <a:srgbClr val="FFFFFF"/>
      </a:lt1>
      <a:dk2>
        <a:srgbClr val="6F828C"/>
      </a:dk2>
      <a:lt2>
        <a:srgbClr val="99B3C2"/>
      </a:lt2>
      <a:accent1>
        <a:srgbClr val="003050"/>
      </a:accent1>
      <a:accent2>
        <a:srgbClr val="00A99D"/>
      </a:accent2>
      <a:accent3>
        <a:srgbClr val="006C5C"/>
      </a:accent3>
      <a:accent4>
        <a:srgbClr val="7FB538"/>
      </a:accent4>
      <a:accent5>
        <a:srgbClr val="58B0E3"/>
      </a:accent5>
      <a:accent6>
        <a:srgbClr val="483728"/>
      </a:accent6>
      <a:hlink>
        <a:srgbClr val="F15922"/>
      </a:hlink>
      <a:folHlink>
        <a:srgbClr val="FFCB0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ster Helsidesbild">
  <a:themeElements>
    <a:clrScheme name="Chalmers Colour Theme">
      <a:dk1>
        <a:srgbClr val="4F4F4F"/>
      </a:dk1>
      <a:lt1>
        <a:srgbClr val="FFFFFF"/>
      </a:lt1>
      <a:dk2>
        <a:srgbClr val="6F828C"/>
      </a:dk2>
      <a:lt2>
        <a:srgbClr val="99B3C2"/>
      </a:lt2>
      <a:accent1>
        <a:srgbClr val="003050"/>
      </a:accent1>
      <a:accent2>
        <a:srgbClr val="00A99D"/>
      </a:accent2>
      <a:accent3>
        <a:srgbClr val="006C5C"/>
      </a:accent3>
      <a:accent4>
        <a:srgbClr val="7FB538"/>
      </a:accent4>
      <a:accent5>
        <a:srgbClr val="58B0E3"/>
      </a:accent5>
      <a:accent6>
        <a:srgbClr val="483728"/>
      </a:accent6>
      <a:hlink>
        <a:srgbClr val="F15922"/>
      </a:hlink>
      <a:folHlink>
        <a:srgbClr val="FFCB0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ista bilden Master">
  <a:themeElements>
    <a:clrScheme name="Chalmers Colour Theme">
      <a:dk1>
        <a:srgbClr val="4F4F4F"/>
      </a:dk1>
      <a:lt1>
        <a:srgbClr val="FFFFFF"/>
      </a:lt1>
      <a:dk2>
        <a:srgbClr val="6F828C"/>
      </a:dk2>
      <a:lt2>
        <a:srgbClr val="99B3C2"/>
      </a:lt2>
      <a:accent1>
        <a:srgbClr val="003050"/>
      </a:accent1>
      <a:accent2>
        <a:srgbClr val="00A99D"/>
      </a:accent2>
      <a:accent3>
        <a:srgbClr val="006C5C"/>
      </a:accent3>
      <a:accent4>
        <a:srgbClr val="7FB538"/>
      </a:accent4>
      <a:accent5>
        <a:srgbClr val="58B0E3"/>
      </a:accent5>
      <a:accent6>
        <a:srgbClr val="483728"/>
      </a:accent6>
      <a:hlink>
        <a:srgbClr val="F15922"/>
      </a:hlink>
      <a:folHlink>
        <a:srgbClr val="FFCB0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itle Master blå">
  <a:themeElements>
    <a:clrScheme name="Chalmers Colour Theme">
      <a:dk1>
        <a:srgbClr val="4F4F4F"/>
      </a:dk1>
      <a:lt1>
        <a:srgbClr val="FFFFFF"/>
      </a:lt1>
      <a:dk2>
        <a:srgbClr val="6F828C"/>
      </a:dk2>
      <a:lt2>
        <a:srgbClr val="99B3C2"/>
      </a:lt2>
      <a:accent1>
        <a:srgbClr val="003050"/>
      </a:accent1>
      <a:accent2>
        <a:srgbClr val="00A99D"/>
      </a:accent2>
      <a:accent3>
        <a:srgbClr val="006C5C"/>
      </a:accent3>
      <a:accent4>
        <a:srgbClr val="7FB538"/>
      </a:accent4>
      <a:accent5>
        <a:srgbClr val="58B0E3"/>
      </a:accent5>
      <a:accent6>
        <a:srgbClr val="483728"/>
      </a:accent6>
      <a:hlink>
        <a:srgbClr val="F15922"/>
      </a:hlink>
      <a:folHlink>
        <a:srgbClr val="FFCB0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aster layout blå">
  <a:themeElements>
    <a:clrScheme name="Chalmers Colour Theme">
      <a:dk1>
        <a:srgbClr val="4F4F4F"/>
      </a:dk1>
      <a:lt1>
        <a:srgbClr val="FFFFFF"/>
      </a:lt1>
      <a:dk2>
        <a:srgbClr val="6F828C"/>
      </a:dk2>
      <a:lt2>
        <a:srgbClr val="99B3C2"/>
      </a:lt2>
      <a:accent1>
        <a:srgbClr val="003050"/>
      </a:accent1>
      <a:accent2>
        <a:srgbClr val="00A99D"/>
      </a:accent2>
      <a:accent3>
        <a:srgbClr val="006C5C"/>
      </a:accent3>
      <a:accent4>
        <a:srgbClr val="7FB538"/>
      </a:accent4>
      <a:accent5>
        <a:srgbClr val="58B0E3"/>
      </a:accent5>
      <a:accent6>
        <a:srgbClr val="483728"/>
      </a:accent6>
      <a:hlink>
        <a:srgbClr val="F15922"/>
      </a:hlink>
      <a:folHlink>
        <a:srgbClr val="FFCB0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Sista bilden Master blå">
  <a:themeElements>
    <a:clrScheme name="Chalmers Colour Theme">
      <a:dk1>
        <a:srgbClr val="4F4F4F"/>
      </a:dk1>
      <a:lt1>
        <a:srgbClr val="FFFFFF"/>
      </a:lt1>
      <a:dk2>
        <a:srgbClr val="6F828C"/>
      </a:dk2>
      <a:lt2>
        <a:srgbClr val="99B3C2"/>
      </a:lt2>
      <a:accent1>
        <a:srgbClr val="003050"/>
      </a:accent1>
      <a:accent2>
        <a:srgbClr val="00A99D"/>
      </a:accent2>
      <a:accent3>
        <a:srgbClr val="006C5C"/>
      </a:accent3>
      <a:accent4>
        <a:srgbClr val="7FB538"/>
      </a:accent4>
      <a:accent5>
        <a:srgbClr val="58B0E3"/>
      </a:accent5>
      <a:accent6>
        <a:srgbClr val="483728"/>
      </a:accent6>
      <a:hlink>
        <a:srgbClr val="F15922"/>
      </a:hlink>
      <a:folHlink>
        <a:srgbClr val="FFCB0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RetrospectVTI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Retrospect">
      <a:majorFont>
        <a:latin typeface="Tw Cen M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D89A89429F2E4EBD72CD94E7ECE2FB" ma:contentTypeVersion="11" ma:contentTypeDescription="Create a new document." ma:contentTypeScope="" ma:versionID="540e08ecbd427aaf6b19827d90eaf93b">
  <xsd:schema xmlns:xsd="http://www.w3.org/2001/XMLSchema" xmlns:xs="http://www.w3.org/2001/XMLSchema" xmlns:p="http://schemas.microsoft.com/office/2006/metadata/properties" xmlns:ns2="9035ad02-7d46-4904-abbe-57f557af5390" xmlns:ns3="8acb7d9c-d2cd-4960-8a1b-919685a6e6fa" targetNamespace="http://schemas.microsoft.com/office/2006/metadata/properties" ma:root="true" ma:fieldsID="57fe8de0c8db1a320a81a4338fa298fe" ns2:_="" ns3:_="">
    <xsd:import namespace="9035ad02-7d46-4904-abbe-57f557af5390"/>
    <xsd:import namespace="8acb7d9c-d2cd-4960-8a1b-919685a6e6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35ad02-7d46-4904-abbe-57f557af53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c5eaf389-1862-4172-ae78-bb724b123c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cb7d9c-d2cd-4960-8a1b-919685a6e6f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238859-98ff-46b0-8e9e-5735057f6173}" ma:internalName="TaxCatchAll" ma:showField="CatchAllData" ma:web="8acb7d9c-d2cd-4960-8a1b-919685a6e6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035ad02-7d46-4904-abbe-57f557af5390">
      <Terms xmlns="http://schemas.microsoft.com/office/infopath/2007/PartnerControls"/>
    </lcf76f155ced4ddcb4097134ff3c332f>
    <TaxCatchAll xmlns="8acb7d9c-d2cd-4960-8a1b-919685a6e6fa" xsi:nil="true"/>
  </documentManagement>
</p:properties>
</file>

<file path=customXml/itemProps1.xml><?xml version="1.0" encoding="utf-8"?>
<ds:datastoreItem xmlns:ds="http://schemas.openxmlformats.org/officeDocument/2006/customXml" ds:itemID="{6094DA77-1A5C-4D2C-876A-30B0AE3142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35ad02-7d46-4904-abbe-57f557af5390"/>
    <ds:schemaRef ds:uri="8acb7d9c-d2cd-4960-8a1b-919685a6e6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5A6367-3100-4DDF-A3CA-8EC2158D9E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9C9591-8F41-4441-B790-2166372945D5}">
  <ds:schemaRefs>
    <ds:schemaRef ds:uri="http://schemas.microsoft.com/office/2006/metadata/properties"/>
    <ds:schemaRef ds:uri="http://schemas.microsoft.com/office/infopath/2007/PartnerControls"/>
    <ds:schemaRef ds:uri="9035ad02-7d46-4904-abbe-57f557af5390"/>
    <ds:schemaRef ds:uri="8acb7d9c-d2cd-4960-8a1b-919685a6e6f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11958</TotalTime>
  <Words>860</Words>
  <Application>Microsoft Office PowerPoint</Application>
  <PresentationFormat>On-screen Show (16:9)</PresentationFormat>
  <Paragraphs>143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Aptos Black</vt:lpstr>
      <vt:lpstr>Arial</vt:lpstr>
      <vt:lpstr>Calibri</vt:lpstr>
      <vt:lpstr>Century Gothic</vt:lpstr>
      <vt:lpstr>Courier New</vt:lpstr>
      <vt:lpstr>Tw Cen MT</vt:lpstr>
      <vt:lpstr>Wingdings</vt:lpstr>
      <vt:lpstr>Title Master</vt:lpstr>
      <vt:lpstr>Master layout</vt:lpstr>
      <vt:lpstr>Master Helsidesbild</vt:lpstr>
      <vt:lpstr>Sista bilden Master</vt:lpstr>
      <vt:lpstr>Title Master blå</vt:lpstr>
      <vt:lpstr>Master layout blå</vt:lpstr>
      <vt:lpstr>Sista bilden Master blå</vt:lpstr>
      <vt:lpstr>RetrospectVTI</vt:lpstr>
      <vt:lpstr>PowerPoint Presentation</vt:lpstr>
      <vt:lpstr>CPPC – Chalmers Physics PhD student council</vt:lpstr>
      <vt:lpstr>ONGOING work</vt:lpstr>
      <vt:lpstr>Buddy system</vt:lpstr>
      <vt:lpstr>FFF </vt:lpstr>
      <vt:lpstr>Who are we?</vt:lpstr>
      <vt:lpstr>Supporting instances at chalmers</vt:lpstr>
      <vt:lpstr>DOMB – Doctoral student ombudsman</vt:lpstr>
      <vt:lpstr>Contact the domb</vt:lpstr>
      <vt:lpstr>pe3</vt:lpstr>
      <vt:lpstr>General tips:</vt:lpstr>
      <vt:lpstr>CPPC Facilities tour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Athanasios Theodoridis</cp:lastModifiedBy>
  <cp:revision>446</cp:revision>
  <dcterms:created xsi:type="dcterms:W3CDTF">2017-08-17T11:09:32Z</dcterms:created>
  <dcterms:modified xsi:type="dcterms:W3CDTF">2025-04-10T13:10:28Z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0x010100A0D89A89429F2E4EBD72CD94E7ECE2FB</vt:lpwstr>
  </property>
  <property fmtid="{D5CDD505-2E9C-101B-9397-08002B2CF9AE}" pid="3" name="MediaServiceImageTags">
    <vt:lpwstr/>
  </property>
</Properties>
</file>